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311" r:id="rId2"/>
    <p:sldId id="299" r:id="rId3"/>
    <p:sldId id="300" r:id="rId4"/>
    <p:sldId id="348" r:id="rId5"/>
    <p:sldId id="310" r:id="rId6"/>
    <p:sldId id="303" r:id="rId7"/>
    <p:sldId id="301" r:id="rId8"/>
    <p:sldId id="307" r:id="rId9"/>
    <p:sldId id="349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ermolecular Bonds" id="{B32BA0B8-D053-42A3-A780-2FE7F19BB0D3}">
          <p14:sldIdLst>
            <p14:sldId id="311"/>
            <p14:sldId id="299"/>
            <p14:sldId id="300"/>
            <p14:sldId id="348"/>
            <p14:sldId id="310"/>
            <p14:sldId id="303"/>
            <p14:sldId id="301"/>
            <p14:sldId id="307"/>
            <p14:sldId id="3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FF"/>
    <a:srgbClr val="B3B3FF"/>
    <a:srgbClr val="2121A3"/>
    <a:srgbClr val="246E24"/>
    <a:srgbClr val="CC0000"/>
    <a:srgbClr val="FF7F7F"/>
    <a:srgbClr val="8DD98D"/>
    <a:srgbClr val="7F7FE5"/>
    <a:srgbClr val="0000FF"/>
    <a:srgbClr val="102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DC8CB4-4F88-4CBA-A820-CB9E80FBE9F7}" v="1" dt="2022-01-19T17:37:50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64" y="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 Mayberry" userId="cecd4e79-e9a6-45b1-a01a-f51df2288f6a" providerId="ADAL" clId="{B9401614-C1AF-42DE-BEEF-D4CF44F85FF4}"/>
    <pc:docChg chg="undo custSel addSld delSld modSld delSection modSection">
      <pc:chgData name="Jason  Mayberry" userId="cecd4e79-e9a6-45b1-a01a-f51df2288f6a" providerId="ADAL" clId="{B9401614-C1AF-42DE-BEEF-D4CF44F85FF4}" dt="2021-01-22T06:18:03.217" v="569" actId="165"/>
      <pc:docMkLst>
        <pc:docMk/>
      </pc:docMkLst>
      <pc:sldChg chg="modSp modAnim">
        <pc:chgData name="Jason  Mayberry" userId="cecd4e79-e9a6-45b1-a01a-f51df2288f6a" providerId="ADAL" clId="{B9401614-C1AF-42DE-BEEF-D4CF44F85FF4}" dt="2021-01-19T21:14:54.819" v="467"/>
        <pc:sldMkLst>
          <pc:docMk/>
          <pc:sldMk cId="1583908944" sldId="300"/>
        </pc:sldMkLst>
        <pc:spChg chg="mod">
          <ac:chgData name="Jason  Mayberry" userId="cecd4e79-e9a6-45b1-a01a-f51df2288f6a" providerId="ADAL" clId="{B9401614-C1AF-42DE-BEEF-D4CF44F85FF4}" dt="2021-01-19T20:30:37.074" v="131" actId="6549"/>
          <ac:spMkLst>
            <pc:docMk/>
            <pc:sldMk cId="1583908944" sldId="300"/>
            <ac:spMk id="117796" creationId="{00000000-0000-0000-0000-000000000000}"/>
          </ac:spMkLst>
        </pc:spChg>
      </pc:sldChg>
      <pc:sldChg chg="addSp delSp modSp mod delAnim modAnim">
        <pc:chgData name="Jason  Mayberry" userId="cecd4e79-e9a6-45b1-a01a-f51df2288f6a" providerId="ADAL" clId="{B9401614-C1AF-42DE-BEEF-D4CF44F85FF4}" dt="2021-01-19T21:18:11.660" v="476"/>
        <pc:sldMkLst>
          <pc:docMk/>
          <pc:sldMk cId="198784451" sldId="301"/>
        </pc:sldMkLst>
        <pc:spChg chg="add mod">
          <ac:chgData name="Jason  Mayberry" userId="cecd4e79-e9a6-45b1-a01a-f51df2288f6a" providerId="ADAL" clId="{B9401614-C1AF-42DE-BEEF-D4CF44F85FF4}" dt="2021-01-19T21:02:45.630" v="372" actId="1076"/>
          <ac:spMkLst>
            <pc:docMk/>
            <pc:sldMk cId="198784451" sldId="301"/>
            <ac:spMk id="4" creationId="{40134F21-AEA0-4A81-8D82-D53786FBB9C2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04" creationId="{F3CA6338-E78D-4E5D-983C-DD36E64288FF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05" creationId="{1067DD2E-567E-4E3F-8A34-20371DD1990D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06" creationId="{BAECD37C-1F3E-4EE0-B49C-57E2D70DEDCE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09" creationId="{2429B36D-831F-4541-8168-F49813AE7503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10" creationId="{24393514-4233-45C6-9AEB-87E4BCCA1AB1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11" creationId="{DCF38874-70CB-4690-BCA5-FB42C5380F4D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12" creationId="{B695F4BC-F2AC-4CA2-ACC1-218B0EE42FCA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19" creationId="{B683EE5F-57DE-400B-A6FA-92EA306F88F9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20" creationId="{2299F92C-02FA-4A32-94D9-3DC1E65A2CF4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21" creationId="{6612C949-D3B9-4355-BBE9-B6FB6741BBDC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24" creationId="{32AD869C-9281-429D-B156-A076944605A2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25" creationId="{4B4DAEBF-2F84-4D7D-A83B-7863E7A26719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26" creationId="{D82C7067-DB95-42A8-BA8F-0B450A69455B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27" creationId="{16AB38DB-FB51-45CA-8100-0DA30EE5EACC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38" creationId="{B74A45D7-FB2B-4053-961E-7B86E5E218BE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39" creationId="{D0EE86D2-7974-4451-84AA-3C3D7DF40982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40" creationId="{8400B921-111A-4540-916F-F8B71A3081A5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43" creationId="{1047ACFB-5CDA-4342-9C60-AA8FA4993EB1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44" creationId="{CA714FDE-100C-45C4-99E1-A47280E9B0C8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45" creationId="{465CFE49-75DE-40CD-B11B-3962767C5832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46" creationId="{7D411A2C-6846-4C54-BA4B-0DE19B98B915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53" creationId="{119A4CC6-613E-4A5B-A84D-2C49BEA44C16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54" creationId="{5477ABA4-B295-410B-A1CA-FDBA38312AD9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55" creationId="{43BF9A19-74B6-4079-9463-C5C72DA56BFA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58" creationId="{DF119DB2-DE14-48F2-96FB-32D349C5C183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59" creationId="{BE8C586A-B565-445B-A09C-ACE56C559D2B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60" creationId="{D735D835-2EED-4404-A6C6-E83CE0E0DAEE}"/>
          </ac:spMkLst>
        </pc:spChg>
        <pc:spChg chg="mod">
          <ac:chgData name="Jason  Mayberry" userId="cecd4e79-e9a6-45b1-a01a-f51df2288f6a" providerId="ADAL" clId="{B9401614-C1AF-42DE-BEEF-D4CF44F85FF4}" dt="2021-01-19T20:45:25.677" v="215"/>
          <ac:spMkLst>
            <pc:docMk/>
            <pc:sldMk cId="198784451" sldId="301"/>
            <ac:spMk id="161" creationId="{90E12F04-BB7E-440E-AA76-85A60E6D5F7B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76" creationId="{8F6F445E-41CB-4698-B3AB-EF43FBCC44A0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77" creationId="{3D3E3986-4F06-4086-921B-3DC7A475D5C5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78" creationId="{E70B605F-DC5D-4CA0-A1A5-FB703D3B356F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81" creationId="{59914673-1E5D-4C6A-8E41-1603EBDE4BD6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82" creationId="{52E7F0B4-FF77-429D-B719-1E9958A49651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83" creationId="{956942B2-AFB1-408E-865B-CF3FFC0C9F2E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84" creationId="{DB589AA5-F18F-43C0-9F67-9C5E8BEC618D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91" creationId="{04F10F5C-4D96-4E38-957E-703A77151312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92" creationId="{1B7DF186-7D72-42B7-9F62-6D3EE69ACF62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93" creationId="{4B01E78B-88FA-4240-9B9C-6F70B08EEB65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96" creationId="{7F96755D-A158-4665-B7F1-D7F712BE7415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97" creationId="{9C767CE5-75B6-4860-857E-35AC786B7564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98" creationId="{B2D7F9A5-FEB5-4491-A9B8-54C0D8671B45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199" creationId="{74254BBD-39C8-46DF-9B3E-0E9980C7393E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10" creationId="{F94902C8-38AA-43F5-802A-89B25F80708F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11" creationId="{781CB2E4-20A1-4422-A542-D5126925D0C5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12" creationId="{23F2B258-8428-44A2-A49B-D3D4DAB9A547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15" creationId="{BA6BB756-714D-4737-9A9E-F13DD230C269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16" creationId="{8B083F1A-ED94-41E1-982B-5DA0689DC4BF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17" creationId="{046E0021-C610-400B-81D0-E053D293A8F4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18" creationId="{17484FDA-4502-4F95-97AC-D211B48BC360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25" creationId="{E24BB7FA-0EEC-40BF-8256-ECE13B10524F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26" creationId="{F3041CB0-79E5-4B66-AC0C-99A42CBDA594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27" creationId="{642688B8-1B6B-42FB-9BC4-8205D9B9A501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30" creationId="{C1D566AD-9C16-449E-AA94-1474D152AF2B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31" creationId="{43209CEE-2353-4D51-B67D-665B64E922F6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32" creationId="{8594DBC4-0A60-4B23-9030-D2A501EBF93A}"/>
          </ac:spMkLst>
        </pc:spChg>
        <pc:spChg chg="mod">
          <ac:chgData name="Jason  Mayberry" userId="cecd4e79-e9a6-45b1-a01a-f51df2288f6a" providerId="ADAL" clId="{B9401614-C1AF-42DE-BEEF-D4CF44F85FF4}" dt="2021-01-19T20:45:50.337" v="218" actId="571"/>
          <ac:spMkLst>
            <pc:docMk/>
            <pc:sldMk cId="198784451" sldId="301"/>
            <ac:spMk id="233" creationId="{6833BB36-318B-4289-8522-F3ADA3E2B10D}"/>
          </ac:spMkLst>
        </pc:spChg>
        <pc:spChg chg="add mod">
          <ac:chgData name="Jason  Mayberry" userId="cecd4e79-e9a6-45b1-a01a-f51df2288f6a" providerId="ADAL" clId="{B9401614-C1AF-42DE-BEEF-D4CF44F85FF4}" dt="2021-01-19T21:17:29.654" v="472" actId="113"/>
          <ac:spMkLst>
            <pc:docMk/>
            <pc:sldMk cId="198784451" sldId="301"/>
            <ac:spMk id="243" creationId="{24158573-34A4-4928-A19D-16764698F6D5}"/>
          </ac:spMkLst>
        </pc:spChg>
        <pc:spChg chg="add mod">
          <ac:chgData name="Jason  Mayberry" userId="cecd4e79-e9a6-45b1-a01a-f51df2288f6a" providerId="ADAL" clId="{B9401614-C1AF-42DE-BEEF-D4CF44F85FF4}" dt="2021-01-19T21:03:04.705" v="375" actId="207"/>
          <ac:spMkLst>
            <pc:docMk/>
            <pc:sldMk cId="198784451" sldId="301"/>
            <ac:spMk id="247" creationId="{E6BDD603-0A3F-45BD-8660-4ADB26A94574}"/>
          </ac:spMkLst>
        </pc:spChg>
        <pc:spChg chg="add del">
          <ac:chgData name="Jason  Mayberry" userId="cecd4e79-e9a6-45b1-a01a-f51df2288f6a" providerId="ADAL" clId="{B9401614-C1AF-42DE-BEEF-D4CF44F85FF4}" dt="2021-01-19T21:06:05.680" v="384" actId="22"/>
          <ac:spMkLst>
            <pc:docMk/>
            <pc:sldMk cId="198784451" sldId="301"/>
            <ac:spMk id="250" creationId="{ACE2144A-A6A1-41BC-B128-106E3FA88E47}"/>
          </ac:spMkLst>
        </pc:spChg>
        <pc:spChg chg="add mod">
          <ac:chgData name="Jason  Mayberry" userId="cecd4e79-e9a6-45b1-a01a-f51df2288f6a" providerId="ADAL" clId="{B9401614-C1AF-42DE-BEEF-D4CF44F85FF4}" dt="2021-01-19T21:06:19.187" v="390" actId="1076"/>
          <ac:spMkLst>
            <pc:docMk/>
            <pc:sldMk cId="198784451" sldId="301"/>
            <ac:spMk id="252" creationId="{CF8A697E-F5F6-43A2-8B96-8BC048BE39EE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5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5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5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6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7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8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8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8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8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8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9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9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9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9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9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59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0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0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0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0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0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0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0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0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0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1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2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3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3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3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3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3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3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3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4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23650" creationId="{00000000-0000-0000-0000-000000000000}"/>
          </ac:spMkLst>
        </pc:spChg>
        <pc:spChg chg="del mod">
          <ac:chgData name="Jason  Mayberry" userId="cecd4e79-e9a6-45b1-a01a-f51df2288f6a" providerId="ADAL" clId="{B9401614-C1AF-42DE-BEEF-D4CF44F85FF4}" dt="2021-01-19T21:01:07.442" v="287" actId="478"/>
          <ac:spMkLst>
            <pc:docMk/>
            <pc:sldMk cId="198784451" sldId="301"/>
            <ac:spMk id="11879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1:06:00.905" v="382" actId="1076"/>
          <ac:spMkLst>
            <pc:docMk/>
            <pc:sldMk cId="198784451" sldId="301"/>
            <ac:spMk id="118878" creationId="{00000000-0000-0000-0000-000000000000}"/>
          </ac:spMkLst>
        </pc:spChg>
        <pc:grpChg chg="add mod">
          <ac:chgData name="Jason  Mayberry" userId="cecd4e79-e9a6-45b1-a01a-f51df2288f6a" providerId="ADAL" clId="{B9401614-C1AF-42DE-BEEF-D4CF44F85FF4}" dt="2021-01-19T21:02:22.010" v="366" actId="1076"/>
          <ac:grpSpMkLst>
            <pc:docMk/>
            <pc:sldMk cId="198784451" sldId="301"/>
            <ac:grpSpMk id="101" creationId="{9CE54E39-2172-4CAD-A902-1B8E9C1E26B6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02" creationId="{34F14285-EC68-4928-82A0-C9675ACD3687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03" creationId="{EC13E6B0-F9FB-4DE1-AE9D-A64A2AEDABB0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07" creationId="{8989FB25-1E75-4306-A8E3-40D83F244432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08" creationId="{C516512F-4D3E-4B74-901D-B23DB181A10F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22" creationId="{3658AB86-E058-4B7C-A996-35A7982F5EDD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23" creationId="{D198058B-DFCC-49F5-AE90-FF6CBDBE9CAC}"/>
          </ac:grpSpMkLst>
        </pc:grpChg>
        <pc:grpChg chg="add mod">
          <ac:chgData name="Jason  Mayberry" userId="cecd4e79-e9a6-45b1-a01a-f51df2288f6a" providerId="ADAL" clId="{B9401614-C1AF-42DE-BEEF-D4CF44F85FF4}" dt="2021-01-19T21:02:22.010" v="366" actId="1076"/>
          <ac:grpSpMkLst>
            <pc:docMk/>
            <pc:sldMk cId="198784451" sldId="301"/>
            <ac:grpSpMk id="135" creationId="{7ED2D336-8F75-4CB1-81A4-AC73E8C139E5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36" creationId="{A0244E5A-0E56-4C39-805F-766C6EDF2B05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37" creationId="{4A482E88-958C-43F1-9328-61B1D27B86EE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41" creationId="{EED72658-64E3-4038-B199-D5C6FC4D04C3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42" creationId="{2C8CDF04-8C24-42E8-8417-7279A433C3AE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56" creationId="{5198D3B4-F9BE-4C68-A042-E734A1276810}"/>
          </ac:grpSpMkLst>
        </pc:grpChg>
        <pc:grpChg chg="mod">
          <ac:chgData name="Jason  Mayberry" userId="cecd4e79-e9a6-45b1-a01a-f51df2288f6a" providerId="ADAL" clId="{B9401614-C1AF-42DE-BEEF-D4CF44F85FF4}" dt="2021-01-19T20:45:25.677" v="215"/>
          <ac:grpSpMkLst>
            <pc:docMk/>
            <pc:sldMk cId="198784451" sldId="301"/>
            <ac:grpSpMk id="157" creationId="{D0F1BD4C-0C90-40BB-B41B-20F46301BBB1}"/>
          </ac:grpSpMkLst>
        </pc:grpChg>
        <pc:grpChg chg="add mod">
          <ac:chgData name="Jason  Mayberry" userId="cecd4e79-e9a6-45b1-a01a-f51df2288f6a" providerId="ADAL" clId="{B9401614-C1AF-42DE-BEEF-D4CF44F85FF4}" dt="2021-01-19T21:02:24.946" v="367" actId="1076"/>
          <ac:grpSpMkLst>
            <pc:docMk/>
            <pc:sldMk cId="198784451" sldId="301"/>
            <ac:grpSpMk id="173" creationId="{D2388984-F875-4430-AB02-CFD4816C06CD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174" creationId="{0070E6D4-0B9B-4B3A-BA17-46312046A46E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175" creationId="{5B38869A-0482-4156-92A6-E2CD2D99BB4B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179" creationId="{1FF10A29-A768-45C9-A948-0340AE70C0E6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180" creationId="{6BBEDFD9-AB20-489F-A998-2F5EA0E30057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194" creationId="{E4F797DE-7269-4F47-929D-C1A4D8A4F486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195" creationId="{38C1044A-BA4D-45F2-AA0F-88F169A1FAD1}"/>
          </ac:grpSpMkLst>
        </pc:grpChg>
        <pc:grpChg chg="add mod">
          <ac:chgData name="Jason  Mayberry" userId="cecd4e79-e9a6-45b1-a01a-f51df2288f6a" providerId="ADAL" clId="{B9401614-C1AF-42DE-BEEF-D4CF44F85FF4}" dt="2021-01-19T21:02:27.954" v="368" actId="1076"/>
          <ac:grpSpMkLst>
            <pc:docMk/>
            <pc:sldMk cId="198784451" sldId="301"/>
            <ac:grpSpMk id="207" creationId="{AA670A5C-0EDD-438D-969B-DD03A1867E13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208" creationId="{3A70F75D-4D36-47FF-8443-6DBAFEBE5086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209" creationId="{D44E2170-5B46-45F8-87C2-98716332486A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213" creationId="{C501129C-4E91-4389-837F-A90D60DF98FE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214" creationId="{E1790907-7BFE-46AC-A139-2C87FC0A4239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228" creationId="{BCC3C918-050B-457B-9A42-B2917CDF4392}"/>
          </ac:grpSpMkLst>
        </pc:grpChg>
        <pc:grpChg chg="mod">
          <ac:chgData name="Jason  Mayberry" userId="cecd4e79-e9a6-45b1-a01a-f51df2288f6a" providerId="ADAL" clId="{B9401614-C1AF-42DE-BEEF-D4CF44F85FF4}" dt="2021-01-19T20:45:50.337" v="218" actId="571"/>
          <ac:grpSpMkLst>
            <pc:docMk/>
            <pc:sldMk cId="198784451" sldId="301"/>
            <ac:grpSpMk id="229" creationId="{5FEFE99D-5D98-4BBB-B75F-AAA96A1CC395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23601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23630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23631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23632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118786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118819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118822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118825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118828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118831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118872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118875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1:06:00.905" v="382" actId="1076"/>
          <ac:grpSpMkLst>
            <pc:docMk/>
            <pc:sldMk cId="198784451" sldId="301"/>
            <ac:grpSpMk id="118880" creationId="{00000000-0000-0000-0000-000000000000}"/>
          </ac:grpSpMkLst>
        </pc:grpChg>
        <pc:picChg chg="add mod">
          <ac:chgData name="Jason  Mayberry" userId="cecd4e79-e9a6-45b1-a01a-f51df2288f6a" providerId="ADAL" clId="{B9401614-C1AF-42DE-BEEF-D4CF44F85FF4}" dt="2021-01-19T21:07:35.433" v="401" actId="196"/>
          <ac:picMkLst>
            <pc:docMk/>
            <pc:sldMk cId="198784451" sldId="301"/>
            <ac:picMk id="1026" creationId="{1FC049A5-9E17-49A0-A3E8-437964586918}"/>
          </ac:picMkLst>
        </pc:picChg>
        <pc:cxnChg chg="add mod">
          <ac:chgData name="Jason  Mayberry" userId="cecd4e79-e9a6-45b1-a01a-f51df2288f6a" providerId="ADAL" clId="{B9401614-C1AF-42DE-BEEF-D4CF44F85FF4}" dt="2021-01-19T21:06:37.807" v="395" actId="14100"/>
          <ac:cxnSpMkLst>
            <pc:docMk/>
            <pc:sldMk cId="198784451" sldId="301"/>
            <ac:cxnSpMk id="3" creationId="{B9EC1253-508E-42CC-B6A2-9A6A829D27F3}"/>
          </ac:cxnSpMkLst>
        </pc:cxnChg>
        <pc:cxnChg chg="add mod">
          <ac:chgData name="Jason  Mayberry" userId="cecd4e79-e9a6-45b1-a01a-f51df2288f6a" providerId="ADAL" clId="{B9401614-C1AF-42DE-BEEF-D4CF44F85FF4}" dt="2021-01-19T21:06:34.784" v="394" actId="11529"/>
          <ac:cxnSpMkLst>
            <pc:docMk/>
            <pc:sldMk cId="198784451" sldId="301"/>
            <ac:cxnSpMk id="9" creationId="{2C02C4CA-1DB3-45D5-9992-4CD50D375DA1}"/>
          </ac:cxnSpMkLst>
        </pc:cxnChg>
        <pc:cxnChg chg="add mod">
          <ac:chgData name="Jason  Mayberry" userId="cecd4e79-e9a6-45b1-a01a-f51df2288f6a" providerId="ADAL" clId="{B9401614-C1AF-42DE-BEEF-D4CF44F85FF4}" dt="2021-01-19T21:02:22.010" v="366" actId="1076"/>
          <ac:cxnSpMkLst>
            <pc:docMk/>
            <pc:sldMk cId="198784451" sldId="301"/>
            <ac:cxnSpMk id="99" creationId="{B6F7C4DD-292A-40DD-B6D6-34840CDB5911}"/>
          </ac:cxnSpMkLst>
        </pc:cxnChg>
        <pc:cxnChg chg="add mod">
          <ac:chgData name="Jason  Mayberry" userId="cecd4e79-e9a6-45b1-a01a-f51df2288f6a" providerId="ADAL" clId="{B9401614-C1AF-42DE-BEEF-D4CF44F85FF4}" dt="2021-01-19T21:02:22.010" v="366" actId="1076"/>
          <ac:cxnSpMkLst>
            <pc:docMk/>
            <pc:sldMk cId="198784451" sldId="301"/>
            <ac:cxnSpMk id="100" creationId="{7B5097DC-CABD-4C56-87D6-8AB0DE75629B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13" creationId="{98839C75-1FB6-4B14-9691-9C6814BE81CD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14" creationId="{13414985-5AE6-4E68-A8A2-7457B0A50B85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15" creationId="{63224360-9B94-4A5F-94FC-924F7D2E2905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16" creationId="{913762F7-F53E-4DFA-A0B6-9DF04298D430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17" creationId="{D6E0FEF6-2DDD-45AD-AA42-10ACC55E68F3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18" creationId="{ABFC8E10-CB7F-4D76-9FBD-BD723D5A1A8F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28" creationId="{3E4DC773-B5C6-4DAE-BDDC-F510E161B267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29" creationId="{3886DAF3-4EB5-4EA7-920F-94B1D8007ED9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30" creationId="{956A1FAC-79DF-47EA-B0FE-56996377F78E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31" creationId="{2ADD70B2-D230-465C-8FA8-B9927FDD3557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32" creationId="{63FF461B-45D5-4573-B803-5C8CB65E38F8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33" creationId="{FDE92BD9-B032-4B12-B33E-BC7201086F38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34" creationId="{73E07D52-EAAD-4072-BB4C-CCD6AFE154A0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47" creationId="{EDDCA19B-7091-4CAA-AD6F-93FA00BDA539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48" creationId="{B379B2FC-F4BB-4930-BC04-B9873430D3C5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49" creationId="{9C4927B0-341B-45D2-9344-CC75A3E07570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50" creationId="{6C117C81-ACA9-4C56-8BC2-55F5109AE1DA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51" creationId="{8E71B751-E40A-4D76-9E1A-31DAD2837237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52" creationId="{AB705EA1-4006-4404-A802-AB7B9D4B3B18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62" creationId="{8EB3106E-A15C-41F5-A4D7-4DE22B84100F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63" creationId="{2D7C313C-2961-47E4-8AB7-385B1C4E45E1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64" creationId="{488D5ECF-33C3-4302-BD21-E1A6F34923B5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65" creationId="{C18EA980-B853-45E4-BC03-9B22B2E6434A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66" creationId="{DD60972B-E662-42D4-B90E-01EA7525F172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67" creationId="{B58C2CE9-80DB-4633-885D-FD504100826B}"/>
          </ac:cxnSpMkLst>
        </pc:cxnChg>
        <pc:cxnChg chg="mod">
          <ac:chgData name="Jason  Mayberry" userId="cecd4e79-e9a6-45b1-a01a-f51df2288f6a" providerId="ADAL" clId="{B9401614-C1AF-42DE-BEEF-D4CF44F85FF4}" dt="2021-01-19T20:45:25.677" v="215"/>
          <ac:cxnSpMkLst>
            <pc:docMk/>
            <pc:sldMk cId="198784451" sldId="301"/>
            <ac:cxnSpMk id="168" creationId="{249F46FB-8FE1-4E98-A87B-CBC403CDE626}"/>
          </ac:cxnSpMkLst>
        </pc:cxnChg>
        <pc:cxnChg chg="add mod">
          <ac:chgData name="Jason  Mayberry" userId="cecd4e79-e9a6-45b1-a01a-f51df2288f6a" providerId="ADAL" clId="{B9401614-C1AF-42DE-BEEF-D4CF44F85FF4}" dt="2021-01-19T21:02:22.010" v="366" actId="1076"/>
          <ac:cxnSpMkLst>
            <pc:docMk/>
            <pc:sldMk cId="198784451" sldId="301"/>
            <ac:cxnSpMk id="169" creationId="{68E13E86-74B5-42BF-98FD-A6B5CFBE5000}"/>
          </ac:cxnSpMkLst>
        </pc:cxnChg>
        <pc:cxnChg chg="add mod">
          <ac:chgData name="Jason  Mayberry" userId="cecd4e79-e9a6-45b1-a01a-f51df2288f6a" providerId="ADAL" clId="{B9401614-C1AF-42DE-BEEF-D4CF44F85FF4}" dt="2021-01-19T21:02:22.010" v="366" actId="1076"/>
          <ac:cxnSpMkLst>
            <pc:docMk/>
            <pc:sldMk cId="198784451" sldId="301"/>
            <ac:cxnSpMk id="170" creationId="{70D295D6-483E-44EB-8AC1-23F43FF5ADA9}"/>
          </ac:cxnSpMkLst>
        </pc:cxnChg>
        <pc:cxnChg chg="add del mod">
          <ac:chgData name="Jason  Mayberry" userId="cecd4e79-e9a6-45b1-a01a-f51df2288f6a" providerId="ADAL" clId="{B9401614-C1AF-42DE-BEEF-D4CF44F85FF4}" dt="2021-01-19T21:00:23.504" v="274" actId="478"/>
          <ac:cxnSpMkLst>
            <pc:docMk/>
            <pc:sldMk cId="198784451" sldId="301"/>
            <ac:cxnSpMk id="171" creationId="{0ED3EFBC-7332-4BDF-9EB6-CBE5209B2615}"/>
          </ac:cxnSpMkLst>
        </pc:cxnChg>
        <pc:cxnChg chg="add del mod">
          <ac:chgData name="Jason  Mayberry" userId="cecd4e79-e9a6-45b1-a01a-f51df2288f6a" providerId="ADAL" clId="{B9401614-C1AF-42DE-BEEF-D4CF44F85FF4}" dt="2021-01-19T21:00:23.504" v="274" actId="478"/>
          <ac:cxnSpMkLst>
            <pc:docMk/>
            <pc:sldMk cId="198784451" sldId="301"/>
            <ac:cxnSpMk id="172" creationId="{BFEBE7DB-337A-4702-8AC5-0B7C177E487F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185" creationId="{C05555C2-B720-4364-8762-E156F7B08C17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186" creationId="{A17209D2-6F31-43D0-8C94-D55784B7F1CA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187" creationId="{01D35489-19EC-4453-8085-063D173BDEC7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188" creationId="{5AE4AC1E-3501-4413-B146-F386E8DBEA17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189" creationId="{B3AE9A4C-18E9-4F4E-ACD6-D9FDC4D8A932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190" creationId="{49DA3318-8D4D-4D02-AD5A-2166925AE8D7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00" creationId="{CC52AB1D-A83F-4A2C-BB23-59C2E64EFC88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01" creationId="{A03D0973-3EBF-4D17-BD27-D8D8E67E159E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02" creationId="{2E021E2A-5C6A-49A7-A92A-FD94A6BE86F4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03" creationId="{E1C6CBF6-97D9-4405-8B8D-579319975D23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04" creationId="{FECC56D9-80D3-426E-94DB-2A1B8B57F4AC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05" creationId="{365CF29C-B974-422F-9FD7-BC1EAC922AFD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06" creationId="{406E5000-42D5-456A-8F4F-4197703ED6FF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19" creationId="{DD284D34-87CC-4D97-A688-9C86145C323F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20" creationId="{77B4BD3B-E8A9-4BB9-9CA2-330A1C1156B3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21" creationId="{F4270811-7BF7-4548-BF46-7F7088FC341D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22" creationId="{7C4AD58C-D91F-4008-BA96-43B3293249A4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23" creationId="{6D235ABA-D9CF-4FA3-BAED-3821DC46D2B2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24" creationId="{BD4E0102-5108-4A2A-AEFF-6D726961AA25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34" creationId="{479BA418-FFD5-4304-91AE-F066D268425F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35" creationId="{33C1D413-32E1-4742-B2D6-B20854C5DB09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36" creationId="{25696D29-AA55-4BF0-AFA4-9FD359CD4A28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37" creationId="{919252CE-93A6-4375-9862-44475806FF15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38" creationId="{2141EB4A-7280-4867-8316-B96789A216FD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39" creationId="{CA7DD23A-B0CF-4CCA-A4EC-252D3F828E6C}"/>
          </ac:cxnSpMkLst>
        </pc:cxnChg>
        <pc:cxnChg chg="mod">
          <ac:chgData name="Jason  Mayberry" userId="cecd4e79-e9a6-45b1-a01a-f51df2288f6a" providerId="ADAL" clId="{B9401614-C1AF-42DE-BEEF-D4CF44F85FF4}" dt="2021-01-19T20:45:50.337" v="218" actId="571"/>
          <ac:cxnSpMkLst>
            <pc:docMk/>
            <pc:sldMk cId="198784451" sldId="301"/>
            <ac:cxnSpMk id="240" creationId="{A53248B6-5F1E-4D9C-B76E-9CA63AAB043D}"/>
          </ac:cxnSpMkLst>
        </pc:cxnChg>
        <pc:cxnChg chg="add del mod">
          <ac:chgData name="Jason  Mayberry" userId="cecd4e79-e9a6-45b1-a01a-f51df2288f6a" providerId="ADAL" clId="{B9401614-C1AF-42DE-BEEF-D4CF44F85FF4}" dt="2021-01-19T21:00:23.504" v="274" actId="478"/>
          <ac:cxnSpMkLst>
            <pc:docMk/>
            <pc:sldMk cId="198784451" sldId="301"/>
            <ac:cxnSpMk id="241" creationId="{7C334EAB-BB43-40D0-B7FA-40E33D9C4523}"/>
          </ac:cxnSpMkLst>
        </pc:cxnChg>
        <pc:cxnChg chg="add del mod">
          <ac:chgData name="Jason  Mayberry" userId="cecd4e79-e9a6-45b1-a01a-f51df2288f6a" providerId="ADAL" clId="{B9401614-C1AF-42DE-BEEF-D4CF44F85FF4}" dt="2021-01-19T21:00:23.504" v="274" actId="478"/>
          <ac:cxnSpMkLst>
            <pc:docMk/>
            <pc:sldMk cId="198784451" sldId="301"/>
            <ac:cxnSpMk id="242" creationId="{56A5C3D6-3C3C-4C6D-8F52-3CDCAE61028E}"/>
          </ac:cxnSpMkLst>
        </pc:cxnChg>
      </pc:sldChg>
      <pc:sldChg chg="del">
        <pc:chgData name="Jason  Mayberry" userId="cecd4e79-e9a6-45b1-a01a-f51df2288f6a" providerId="ADAL" clId="{B9401614-C1AF-42DE-BEEF-D4CF44F85FF4}" dt="2021-01-19T07:43:43.190" v="0" actId="18676"/>
        <pc:sldMkLst>
          <pc:docMk/>
          <pc:sldMk cId="3370870421" sldId="305"/>
        </pc:sldMkLst>
      </pc:sldChg>
      <pc:sldChg chg="addSp delSp modSp mod addAnim delAnim">
        <pc:chgData name="Jason  Mayberry" userId="cecd4e79-e9a6-45b1-a01a-f51df2288f6a" providerId="ADAL" clId="{B9401614-C1AF-42DE-BEEF-D4CF44F85FF4}" dt="2021-01-20T04:38:56.385" v="516" actId="1038"/>
        <pc:sldMkLst>
          <pc:docMk/>
          <pc:sldMk cId="2085010714" sldId="307"/>
        </pc:sldMkLst>
        <pc:spChg chg="add del">
          <ac:chgData name="Jason  Mayberry" userId="cecd4e79-e9a6-45b1-a01a-f51df2288f6a" providerId="ADAL" clId="{B9401614-C1AF-42DE-BEEF-D4CF44F85FF4}" dt="2021-01-20T04:38:17.133" v="496" actId="478"/>
          <ac:spMkLst>
            <pc:docMk/>
            <pc:sldMk cId="2085010714" sldId="307"/>
            <ac:spMk id="4" creationId="{00000000-0000-0000-0000-000000000000}"/>
          </ac:spMkLst>
        </pc:spChg>
        <pc:spChg chg="add del mod">
          <ac:chgData name="Jason  Mayberry" userId="cecd4e79-e9a6-45b1-a01a-f51df2288f6a" providerId="ADAL" clId="{B9401614-C1AF-42DE-BEEF-D4CF44F85FF4}" dt="2021-01-20T04:38:45.693" v="512" actId="1036"/>
          <ac:spMkLst>
            <pc:docMk/>
            <pc:sldMk cId="2085010714" sldId="307"/>
            <ac:spMk id="60" creationId="{00000000-0000-0000-0000-000000000000}"/>
          </ac:spMkLst>
        </pc:spChg>
        <pc:spChg chg="add mod">
          <ac:chgData name="Jason  Mayberry" userId="cecd4e79-e9a6-45b1-a01a-f51df2288f6a" providerId="ADAL" clId="{B9401614-C1AF-42DE-BEEF-D4CF44F85FF4}" dt="2021-01-20T04:38:38.760" v="501"/>
          <ac:spMkLst>
            <pc:docMk/>
            <pc:sldMk cId="2085010714" sldId="307"/>
            <ac:spMk id="185" creationId="{A70387A1-16B1-4FDE-BD3B-BCFE0815C0FF}"/>
          </ac:spMkLst>
        </pc:spChg>
        <pc:spChg chg="add del">
          <ac:chgData name="Jason  Mayberry" userId="cecd4e79-e9a6-45b1-a01a-f51df2288f6a" providerId="ADAL" clId="{B9401614-C1AF-42DE-BEEF-D4CF44F85FF4}" dt="2021-01-20T04:38:17.133" v="496" actId="478"/>
          <ac:spMkLst>
            <pc:docMk/>
            <pc:sldMk cId="2085010714" sldId="307"/>
            <ac:spMk id="265" creationId="{00000000-0000-0000-0000-000000000000}"/>
          </ac:spMkLst>
        </pc:spChg>
        <pc:spChg chg="add del mod">
          <ac:chgData name="Jason  Mayberry" userId="cecd4e79-e9a6-45b1-a01a-f51df2288f6a" providerId="ADAL" clId="{B9401614-C1AF-42DE-BEEF-D4CF44F85FF4}" dt="2021-01-20T04:38:56.385" v="516" actId="1038"/>
          <ac:spMkLst>
            <pc:docMk/>
            <pc:sldMk cId="2085010714" sldId="307"/>
            <ac:spMk id="327" creationId="{00000000-0000-0000-0000-000000000000}"/>
          </ac:spMkLst>
        </pc:spChg>
        <pc:cxnChg chg="add del">
          <ac:chgData name="Jason  Mayberry" userId="cecd4e79-e9a6-45b1-a01a-f51df2288f6a" providerId="ADAL" clId="{B9401614-C1AF-42DE-BEEF-D4CF44F85FF4}" dt="2021-01-20T04:38:17.133" v="496" actId="478"/>
          <ac:cxnSpMkLst>
            <pc:docMk/>
            <pc:sldMk cId="2085010714" sldId="307"/>
            <ac:cxnSpMk id="269" creationId="{00000000-0000-0000-0000-000000000000}"/>
          </ac:cxnSpMkLst>
        </pc:cxnChg>
      </pc:sldChg>
      <pc:sldChg chg="addSp delSp modSp mod delAnim">
        <pc:chgData name="Jason  Mayberry" userId="cecd4e79-e9a6-45b1-a01a-f51df2288f6a" providerId="ADAL" clId="{B9401614-C1AF-42DE-BEEF-D4CF44F85FF4}" dt="2021-01-19T20:38:56.793" v="163" actId="478"/>
        <pc:sldMkLst>
          <pc:docMk/>
          <pc:sldMk cId="3616216237" sldId="310"/>
        </pc:sldMkLst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55" creationId="{DAA2D9FB-F54D-4AA5-BE2C-FF8C427C49E6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73" creationId="{EC5AEE7E-0422-40E8-A225-F9D5E3C06ADB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74" creationId="{02B6CAF3-3D58-4CFE-9CBD-49B9CE0BD7A4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76" creationId="{09897BB8-24A9-409C-A123-ACE78ABC2466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77" creationId="{7F58ACBD-43FA-4D31-BB6A-66977B06D09E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78" creationId="{13A7FE36-CE84-4B12-848A-8A17E601C3A6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84" creationId="{CE84390F-8BC1-424D-82B0-51CCB4477920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86" creationId="{45E6D869-1003-4E60-B2B8-C690359C235F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03" creationId="{D4EE5A04-88D5-4683-8449-E8CAC4153403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21" creationId="{42855644-1063-4B47-9558-9B38673AB5B0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22" creationId="{F06666C5-18FC-4026-9774-49CB851B3634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23" creationId="{D06A22CE-3E93-4C75-9E74-6759805D0E1F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24" creationId="{B93AD9CB-8DF0-4BF3-904F-0603F76CD78F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25" creationId="{D636A8F7-163B-4210-8AC7-C8C8CC5E15DA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26" creationId="{49D7E395-370B-4C83-A73B-3DB8E08F1A37}"/>
          </ac:spMkLst>
        </pc:spChg>
        <pc:spChg chg="del">
          <ac:chgData name="Jason  Mayberry" userId="cecd4e79-e9a6-45b1-a01a-f51df2288f6a" providerId="ADAL" clId="{B9401614-C1AF-42DE-BEEF-D4CF44F85FF4}" dt="2021-01-19T20:38:43.297" v="160" actId="478"/>
          <ac:spMkLst>
            <pc:docMk/>
            <pc:sldMk cId="3616216237" sldId="310"/>
            <ac:spMk id="13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40" creationId="{C17F713C-26F2-4D83-9679-9A3B63F0A79F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43" creationId="{1DB5BB80-70D5-40CA-9BC0-F896B03DBB6C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44" creationId="{B025EDE8-E770-42D9-B002-B26782CA0EBA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45" creationId="{C8A79D0D-9AE0-4C6D-8649-FD6E687DB73C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46" creationId="{7A9DDDB8-325E-4087-B406-95D338BF76F6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47" creationId="{E6792DF6-028C-4BD6-BF78-D7E1B528492E}"/>
          </ac:spMkLst>
        </pc:spChg>
        <pc:spChg chg="mod">
          <ac:chgData name="Jason  Mayberry" userId="cecd4e79-e9a6-45b1-a01a-f51df2288f6a" providerId="ADAL" clId="{B9401614-C1AF-42DE-BEEF-D4CF44F85FF4}" dt="2021-01-19T20:38:43.829" v="161"/>
          <ac:spMkLst>
            <pc:docMk/>
            <pc:sldMk cId="3616216237" sldId="310"/>
            <ac:spMk id="148" creationId="{A2EB71A3-A6F5-4F13-B77F-7216A046E1E2}"/>
          </ac:spMkLst>
        </pc:spChg>
        <pc:grpChg chg="add mod">
          <ac:chgData name="Jason  Mayberry" userId="cecd4e79-e9a6-45b1-a01a-f51df2288f6a" providerId="ADAL" clId="{B9401614-C1AF-42DE-BEEF-D4CF44F85FF4}" dt="2021-01-19T20:38:47.238" v="162" actId="1076"/>
          <ac:grpSpMkLst>
            <pc:docMk/>
            <pc:sldMk cId="3616216237" sldId="310"/>
            <ac:grpSpMk id="53" creationId="{B5EB1D3B-B1D7-4295-87A4-7B65217DC9D9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54" creationId="{C56EF955-BC6F-4754-A38E-42E3E5958BF7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57" creationId="{7135B20A-5747-40E3-86F7-86EF765C9FDA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58" creationId="{F194F4C3-2527-498B-B578-BD670C88080F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59" creationId="{7769078A-FFC1-4433-9585-6BF9F319530B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60" creationId="{301818D8-A85E-44E9-A3C0-96C146B789B6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61" creationId="{B675C577-6FF6-40F7-904B-B34564E8BF90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64" creationId="{843FB6FF-EBDE-42DE-B1D0-BBDB744FFAA0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72" creationId="{ED48A0E5-C42A-409D-BA4F-C07D30D3B100}"/>
          </ac:grpSpMkLst>
        </pc:grpChg>
        <pc:grpChg chg="del">
          <ac:chgData name="Jason  Mayberry" userId="cecd4e79-e9a6-45b1-a01a-f51df2288f6a" providerId="ADAL" clId="{B9401614-C1AF-42DE-BEEF-D4CF44F85FF4}" dt="2021-01-19T20:38:43.297" v="160" actId="478"/>
          <ac:grpSpMkLst>
            <pc:docMk/>
            <pc:sldMk cId="3616216237" sldId="310"/>
            <ac:grpSpMk id="75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19T20:38:43.297" v="160" actId="478"/>
          <ac:grpSpMkLst>
            <pc:docMk/>
            <pc:sldMk cId="3616216237" sldId="310"/>
            <ac:grpSpMk id="85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96" creationId="{F2EFBE87-3921-4B37-8E88-659CC2FCCE15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99" creationId="{B8E98734-FFD1-40EF-BE36-8022464D8FA7}"/>
          </ac:grpSpMkLst>
        </pc:grpChg>
        <pc:grpChg chg="del">
          <ac:chgData name="Jason  Mayberry" userId="cecd4e79-e9a6-45b1-a01a-f51df2288f6a" providerId="ADAL" clId="{B9401614-C1AF-42DE-BEEF-D4CF44F85FF4}" dt="2021-01-19T20:38:43.297" v="160" actId="478"/>
          <ac:grpSpMkLst>
            <pc:docMk/>
            <pc:sldMk cId="3616216237" sldId="310"/>
            <ac:grpSpMk id="100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101" creationId="{653CF7FB-A798-4175-BE85-3513FA0B80A2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102" creationId="{254806EA-F1ED-4D2D-99EB-B896A6802CC7}"/>
          </ac:grpSpMkLst>
        </pc:grpChg>
        <pc:grpChg chg="del">
          <ac:chgData name="Jason  Mayberry" userId="cecd4e79-e9a6-45b1-a01a-f51df2288f6a" providerId="ADAL" clId="{B9401614-C1AF-42DE-BEEF-D4CF44F85FF4}" dt="2021-01-19T20:38:56.793" v="163" actId="478"/>
          <ac:grpSpMkLst>
            <pc:docMk/>
            <pc:sldMk cId="3616216237" sldId="310"/>
            <ac:grpSpMk id="109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129" creationId="{5CEA509B-0254-4758-B5E9-9AB67B2C3408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130" creationId="{BE8B66BA-6784-458A-96F6-785A619A3217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131" creationId="{2C5E93C3-406E-4180-A294-8409EDDE7CDE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136" creationId="{D0B18D25-8296-4EB1-8F7F-20D2B59C16C1}"/>
          </ac:grpSpMkLst>
        </pc:grpChg>
        <pc:grpChg chg="mod">
          <ac:chgData name="Jason  Mayberry" userId="cecd4e79-e9a6-45b1-a01a-f51df2288f6a" providerId="ADAL" clId="{B9401614-C1AF-42DE-BEEF-D4CF44F85FF4}" dt="2021-01-19T20:38:43.829" v="161"/>
          <ac:grpSpMkLst>
            <pc:docMk/>
            <pc:sldMk cId="3616216237" sldId="310"/>
            <ac:grpSpMk id="139" creationId="{FDDC92AF-676E-4770-B15C-BD7EEAFE4221}"/>
          </ac:grpSpMkLst>
        </pc:grpChg>
        <pc:cxnChg chg="mod">
          <ac:chgData name="Jason  Mayberry" userId="cecd4e79-e9a6-45b1-a01a-f51df2288f6a" providerId="ADAL" clId="{B9401614-C1AF-42DE-BEEF-D4CF44F85FF4}" dt="2021-01-19T20:38:43.829" v="161"/>
          <ac:cxnSpMkLst>
            <pc:docMk/>
            <pc:sldMk cId="3616216237" sldId="310"/>
            <ac:cxnSpMk id="56" creationId="{2C92BD97-E22F-45D1-9121-349F1944FE6E}"/>
          </ac:cxnSpMkLst>
        </pc:cxnChg>
        <pc:cxnChg chg="mod">
          <ac:chgData name="Jason  Mayberry" userId="cecd4e79-e9a6-45b1-a01a-f51df2288f6a" providerId="ADAL" clId="{B9401614-C1AF-42DE-BEEF-D4CF44F85FF4}" dt="2021-01-19T20:38:43.829" v="161"/>
          <ac:cxnSpMkLst>
            <pc:docMk/>
            <pc:sldMk cId="3616216237" sldId="310"/>
            <ac:cxnSpMk id="87" creationId="{79BF45B3-7E98-4CE2-9E28-DD25BBE2B3F4}"/>
          </ac:cxnSpMkLst>
        </pc:cxnChg>
        <pc:cxnChg chg="mod">
          <ac:chgData name="Jason  Mayberry" userId="cecd4e79-e9a6-45b1-a01a-f51df2288f6a" providerId="ADAL" clId="{B9401614-C1AF-42DE-BEEF-D4CF44F85FF4}" dt="2021-01-19T20:38:43.829" v="161"/>
          <ac:cxnSpMkLst>
            <pc:docMk/>
            <pc:sldMk cId="3616216237" sldId="310"/>
            <ac:cxnSpMk id="88" creationId="{CDAC5DFB-E924-4D5C-B868-473D20AC8C05}"/>
          </ac:cxnSpMkLst>
        </pc:cxnChg>
        <pc:cxnChg chg="mod">
          <ac:chgData name="Jason  Mayberry" userId="cecd4e79-e9a6-45b1-a01a-f51df2288f6a" providerId="ADAL" clId="{B9401614-C1AF-42DE-BEEF-D4CF44F85FF4}" dt="2021-01-19T20:38:43.829" v="161"/>
          <ac:cxnSpMkLst>
            <pc:docMk/>
            <pc:sldMk cId="3616216237" sldId="310"/>
            <ac:cxnSpMk id="127" creationId="{0DEDEF8A-4B8D-4786-A1A8-CAD8201923EF}"/>
          </ac:cxnSpMkLst>
        </pc:cxnChg>
        <pc:cxnChg chg="mod">
          <ac:chgData name="Jason  Mayberry" userId="cecd4e79-e9a6-45b1-a01a-f51df2288f6a" providerId="ADAL" clId="{B9401614-C1AF-42DE-BEEF-D4CF44F85FF4}" dt="2021-01-19T20:38:43.829" v="161"/>
          <ac:cxnSpMkLst>
            <pc:docMk/>
            <pc:sldMk cId="3616216237" sldId="310"/>
            <ac:cxnSpMk id="128" creationId="{C46E4646-8105-4A30-ADB3-222044F264A3}"/>
          </ac:cxnSpMkLst>
        </pc:cxnChg>
        <pc:cxnChg chg="mod">
          <ac:chgData name="Jason  Mayberry" userId="cecd4e79-e9a6-45b1-a01a-f51df2288f6a" providerId="ADAL" clId="{B9401614-C1AF-42DE-BEEF-D4CF44F85FF4}" dt="2021-01-19T20:38:43.829" v="161"/>
          <ac:cxnSpMkLst>
            <pc:docMk/>
            <pc:sldMk cId="3616216237" sldId="310"/>
            <ac:cxnSpMk id="132" creationId="{BC1D5074-40EB-422C-9629-05BFD8B901F7}"/>
          </ac:cxnSpMkLst>
        </pc:cxnChg>
        <pc:cxnChg chg="mod">
          <ac:chgData name="Jason  Mayberry" userId="cecd4e79-e9a6-45b1-a01a-f51df2288f6a" providerId="ADAL" clId="{B9401614-C1AF-42DE-BEEF-D4CF44F85FF4}" dt="2021-01-19T20:38:43.829" v="161"/>
          <ac:cxnSpMkLst>
            <pc:docMk/>
            <pc:sldMk cId="3616216237" sldId="310"/>
            <ac:cxnSpMk id="134" creationId="{59F0B819-4DC5-4548-B15B-F3EAAAC1EF0E}"/>
          </ac:cxnSpMkLst>
        </pc:cxnChg>
        <pc:cxnChg chg="del">
          <ac:chgData name="Jason  Mayberry" userId="cecd4e79-e9a6-45b1-a01a-f51df2288f6a" providerId="ADAL" clId="{B9401614-C1AF-42DE-BEEF-D4CF44F85FF4}" dt="2021-01-19T20:38:43.297" v="160" actId="478"/>
          <ac:cxnSpMkLst>
            <pc:docMk/>
            <pc:sldMk cId="3616216237" sldId="310"/>
            <ac:cxnSpMk id="13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19T20:38:43.829" v="161"/>
          <ac:cxnSpMkLst>
            <pc:docMk/>
            <pc:sldMk cId="3616216237" sldId="310"/>
            <ac:cxnSpMk id="149" creationId="{3B86F677-3695-4094-A737-BCC220ADDFE7}"/>
          </ac:cxnSpMkLst>
        </pc:cxnChg>
        <pc:cxnChg chg="mod">
          <ac:chgData name="Jason  Mayberry" userId="cecd4e79-e9a6-45b1-a01a-f51df2288f6a" providerId="ADAL" clId="{B9401614-C1AF-42DE-BEEF-D4CF44F85FF4}" dt="2021-01-19T20:38:43.829" v="161"/>
          <ac:cxnSpMkLst>
            <pc:docMk/>
            <pc:sldMk cId="3616216237" sldId="310"/>
            <ac:cxnSpMk id="150" creationId="{26E46105-EFD1-43A8-8CFE-F1F0DCB5C7F5}"/>
          </ac:cxnSpMkLst>
        </pc:cxnChg>
      </pc:sldChg>
      <pc:sldChg chg="modSp new mod">
        <pc:chgData name="Jason  Mayberry" userId="cecd4e79-e9a6-45b1-a01a-f51df2288f6a" providerId="ADAL" clId="{B9401614-C1AF-42DE-BEEF-D4CF44F85FF4}" dt="2021-01-20T16:09:47.346" v="562" actId="20577"/>
        <pc:sldMkLst>
          <pc:docMk/>
          <pc:sldMk cId="3802502250" sldId="311"/>
        </pc:sldMkLst>
        <pc:spChg chg="mod">
          <ac:chgData name="Jason  Mayberry" userId="cecd4e79-e9a6-45b1-a01a-f51df2288f6a" providerId="ADAL" clId="{B9401614-C1AF-42DE-BEEF-D4CF44F85FF4}" dt="2021-01-19T07:43:56.199" v="27" actId="20577"/>
          <ac:spMkLst>
            <pc:docMk/>
            <pc:sldMk cId="3802502250" sldId="311"/>
            <ac:spMk id="2" creationId="{3273F064-9B2A-4A8A-BD16-AC649B011C44}"/>
          </ac:spMkLst>
        </pc:spChg>
        <pc:spChg chg="mod">
          <ac:chgData name="Jason  Mayberry" userId="cecd4e79-e9a6-45b1-a01a-f51df2288f6a" providerId="ADAL" clId="{B9401614-C1AF-42DE-BEEF-D4CF44F85FF4}" dt="2021-01-20T16:09:47.346" v="562" actId="20577"/>
          <ac:spMkLst>
            <pc:docMk/>
            <pc:sldMk cId="3802502250" sldId="311"/>
            <ac:spMk id="3" creationId="{776A7E8F-B6E0-47FE-869E-5E2121D43940}"/>
          </ac:spMkLst>
        </pc:spChg>
      </pc:sldChg>
      <pc:sldChg chg="del">
        <pc:chgData name="Jason  Mayberry" userId="cecd4e79-e9a6-45b1-a01a-f51df2288f6a" providerId="ADAL" clId="{B9401614-C1AF-42DE-BEEF-D4CF44F85FF4}" dt="2021-01-19T07:43:43.190" v="0" actId="18676"/>
        <pc:sldMkLst>
          <pc:docMk/>
          <pc:sldMk cId="2993824025" sldId="342"/>
        </pc:sldMkLst>
      </pc:sldChg>
      <pc:sldChg chg="del">
        <pc:chgData name="Jason  Mayberry" userId="cecd4e79-e9a6-45b1-a01a-f51df2288f6a" providerId="ADAL" clId="{B9401614-C1AF-42DE-BEEF-D4CF44F85FF4}" dt="2021-01-19T07:43:43.190" v="0" actId="18676"/>
        <pc:sldMkLst>
          <pc:docMk/>
          <pc:sldMk cId="2608930612" sldId="343"/>
        </pc:sldMkLst>
      </pc:sldChg>
      <pc:sldChg chg="del">
        <pc:chgData name="Jason  Mayberry" userId="cecd4e79-e9a6-45b1-a01a-f51df2288f6a" providerId="ADAL" clId="{B9401614-C1AF-42DE-BEEF-D4CF44F85FF4}" dt="2021-01-19T07:43:43.190" v="0" actId="18676"/>
        <pc:sldMkLst>
          <pc:docMk/>
          <pc:sldMk cId="194615764" sldId="345"/>
        </pc:sldMkLst>
      </pc:sldChg>
      <pc:sldChg chg="del">
        <pc:chgData name="Jason  Mayberry" userId="cecd4e79-e9a6-45b1-a01a-f51df2288f6a" providerId="ADAL" clId="{B9401614-C1AF-42DE-BEEF-D4CF44F85FF4}" dt="2021-01-19T07:43:43.190" v="0" actId="18676"/>
        <pc:sldMkLst>
          <pc:docMk/>
          <pc:sldMk cId="1071606849" sldId="346"/>
        </pc:sldMkLst>
      </pc:sldChg>
      <pc:sldChg chg="del">
        <pc:chgData name="Jason  Mayberry" userId="cecd4e79-e9a6-45b1-a01a-f51df2288f6a" providerId="ADAL" clId="{B9401614-C1AF-42DE-BEEF-D4CF44F85FF4}" dt="2021-01-19T07:43:43.190" v="0" actId="18676"/>
        <pc:sldMkLst>
          <pc:docMk/>
          <pc:sldMk cId="3345497494" sldId="347"/>
        </pc:sldMkLst>
      </pc:sldChg>
      <pc:sldChg chg="del">
        <pc:chgData name="Jason  Mayberry" userId="cecd4e79-e9a6-45b1-a01a-f51df2288f6a" providerId="ADAL" clId="{B9401614-C1AF-42DE-BEEF-D4CF44F85FF4}" dt="2021-01-19T07:43:43.190" v="0" actId="18676"/>
        <pc:sldMkLst>
          <pc:docMk/>
          <pc:sldMk cId="838528925" sldId="348"/>
        </pc:sldMkLst>
      </pc:sldChg>
      <pc:sldChg chg="add del">
        <pc:chgData name="Jason  Mayberry" userId="cecd4e79-e9a6-45b1-a01a-f51df2288f6a" providerId="ADAL" clId="{B9401614-C1AF-42DE-BEEF-D4CF44F85FF4}" dt="2021-01-19T20:37:56.634" v="159"/>
        <pc:sldMkLst>
          <pc:docMk/>
          <pc:sldMk cId="1583886881" sldId="348"/>
        </pc:sldMkLst>
      </pc:sldChg>
      <pc:sldChg chg="delSp modSp add modAnim">
        <pc:chgData name="Jason  Mayberry" userId="cecd4e79-e9a6-45b1-a01a-f51df2288f6a" providerId="ADAL" clId="{B9401614-C1AF-42DE-BEEF-D4CF44F85FF4}" dt="2021-01-22T06:18:03.217" v="569" actId="165"/>
        <pc:sldMkLst>
          <pc:docMk/>
          <pc:sldMk cId="6163766" sldId="349"/>
        </pc:sldMkLst>
        <pc:spChg chg="mod topLvl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3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8:03.217" v="569" actId="165"/>
          <ac:spMkLst>
            <pc:docMk/>
            <pc:sldMk cId="6163766" sldId="349"/>
            <ac:spMk id="11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8:03.217" v="569" actId="165"/>
          <ac:spMkLst>
            <pc:docMk/>
            <pc:sldMk cId="6163766" sldId="349"/>
            <ac:spMk id="11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8:03.217" v="569" actId="165"/>
          <ac:spMkLst>
            <pc:docMk/>
            <pc:sldMk cId="6163766" sldId="349"/>
            <ac:spMk id="12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8:03.217" v="569" actId="165"/>
          <ac:spMkLst>
            <pc:docMk/>
            <pc:sldMk cId="6163766" sldId="349"/>
            <ac:spMk id="12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8:03.217" v="569" actId="165"/>
          <ac:spMkLst>
            <pc:docMk/>
            <pc:sldMk cId="6163766" sldId="349"/>
            <ac:spMk id="122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133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13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4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4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4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5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5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5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16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17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7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17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7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7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8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8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9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9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9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196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8:03.217" v="569" actId="165"/>
          <ac:spMkLst>
            <pc:docMk/>
            <pc:sldMk cId="6163766" sldId="349"/>
            <ac:spMk id="20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27.278" v="567" actId="165"/>
          <ac:spMkLst>
            <pc:docMk/>
            <pc:sldMk cId="6163766" sldId="349"/>
            <ac:spMk id="203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6:27.278" v="567" actId="165"/>
          <ac:spMkLst>
            <pc:docMk/>
            <pc:sldMk cId="6163766" sldId="349"/>
            <ac:spMk id="20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0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0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0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217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6:52.050" v="568" actId="165"/>
          <ac:spMkLst>
            <pc:docMk/>
            <pc:sldMk cId="6163766" sldId="349"/>
            <ac:spMk id="218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6:24.983" v="566" actId="165"/>
          <ac:spMkLst>
            <pc:docMk/>
            <pc:sldMk cId="6163766" sldId="349"/>
            <ac:spMk id="22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22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12.026" v="565" actId="165"/>
          <ac:spMkLst>
            <pc:docMk/>
            <pc:sldMk cId="6163766" sldId="349"/>
            <ac:spMk id="222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29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30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3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27.278" v="567" actId="165"/>
          <ac:spMkLst>
            <pc:docMk/>
            <pc:sldMk cId="6163766" sldId="349"/>
            <ac:spMk id="24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27.278" v="567" actId="165"/>
          <ac:spMkLst>
            <pc:docMk/>
            <pc:sldMk cId="6163766" sldId="349"/>
            <ac:spMk id="244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2T06:16:27.278" v="567" actId="165"/>
          <ac:spMkLst>
            <pc:docMk/>
            <pc:sldMk cId="6163766" sldId="349"/>
            <ac:spMk id="24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6:27.278" v="567" actId="165"/>
          <ac:spMkLst>
            <pc:docMk/>
            <pc:sldMk cId="6163766" sldId="349"/>
            <ac:spMk id="24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4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5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5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5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5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5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5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6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6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7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7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7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28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30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31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31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31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41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41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41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41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42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42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42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2T06:15:18.865" v="564" actId="165"/>
          <ac:spMkLst>
            <pc:docMk/>
            <pc:sldMk cId="6163766" sldId="349"/>
            <ac:spMk id="429" creationId="{00000000-0000-0000-0000-000000000000}"/>
          </ac:spMkLst>
        </pc:spChg>
        <pc:grpChg chg="del mod topLvl">
          <ac:chgData name="Jason  Mayberry" userId="cecd4e79-e9a6-45b1-a01a-f51df2288f6a" providerId="ADAL" clId="{B9401614-C1AF-42DE-BEEF-D4CF44F85FF4}" dt="2021-01-22T06:16:24.983" v="566" actId="165"/>
          <ac:grpSpMkLst>
            <pc:docMk/>
            <pc:sldMk cId="6163766" sldId="349"/>
            <ac:grpSpMk id="7" creationId="{00000000-0000-0000-0000-000000000000}"/>
          </ac:grpSpMkLst>
        </pc:grpChg>
        <pc:grpChg chg="del mod topLvl">
          <ac:chgData name="Jason  Mayberry" userId="cecd4e79-e9a6-45b1-a01a-f51df2288f6a" providerId="ADAL" clId="{B9401614-C1AF-42DE-BEEF-D4CF44F85FF4}" dt="2021-01-22T06:16:52.050" v="568" actId="165"/>
          <ac:grpSpMkLst>
            <pc:docMk/>
            <pc:sldMk cId="6163766" sldId="349"/>
            <ac:grpSpMk id="9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12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14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15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17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6:27.278" v="567" actId="165"/>
          <ac:grpSpMkLst>
            <pc:docMk/>
            <pc:sldMk cId="6163766" sldId="349"/>
            <ac:grpSpMk id="51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52" creationId="{00000000-0000-0000-0000-000000000000}"/>
          </ac:grpSpMkLst>
        </pc:grpChg>
        <pc:grpChg chg="del mod topLvl">
          <ac:chgData name="Jason  Mayberry" userId="cecd4e79-e9a6-45b1-a01a-f51df2288f6a" providerId="ADAL" clId="{B9401614-C1AF-42DE-BEEF-D4CF44F85FF4}" dt="2021-01-22T06:16:27.278" v="567" actId="165"/>
          <ac:grpSpMkLst>
            <pc:docMk/>
            <pc:sldMk cId="6163766" sldId="349"/>
            <ac:grpSpMk id="53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54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55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56" creationId="{00000000-0000-0000-0000-000000000000}"/>
          </ac:grpSpMkLst>
        </pc:grpChg>
        <pc:grpChg chg="del mod topLvl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57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58" creationId="{00000000-0000-0000-0000-000000000000}"/>
          </ac:grpSpMkLst>
        </pc:grpChg>
        <pc:grpChg chg="del mod topLvl">
          <ac:chgData name="Jason  Mayberry" userId="cecd4e79-e9a6-45b1-a01a-f51df2288f6a" providerId="ADAL" clId="{B9401614-C1AF-42DE-BEEF-D4CF44F85FF4}" dt="2021-01-22T06:18:03.217" v="569" actId="165"/>
          <ac:grpSpMkLst>
            <pc:docMk/>
            <pc:sldMk cId="6163766" sldId="349"/>
            <ac:grpSpMk id="59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8:03.217" v="569" actId="165"/>
          <ac:grpSpMkLst>
            <pc:docMk/>
            <pc:sldMk cId="6163766" sldId="349"/>
            <ac:grpSpMk id="11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8:03.217" v="569" actId="165"/>
          <ac:grpSpMkLst>
            <pc:docMk/>
            <pc:sldMk cId="6163766" sldId="349"/>
            <ac:grpSpMk id="123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8:03.217" v="569" actId="165"/>
          <ac:grpSpMkLst>
            <pc:docMk/>
            <pc:sldMk cId="6163766" sldId="349"/>
            <ac:grpSpMk id="124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144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150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16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169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18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193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12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6:12.026" v="565" actId="165"/>
          <ac:grpSpMkLst>
            <pc:docMk/>
            <pc:sldMk cId="6163766" sldId="349"/>
            <ac:grpSpMk id="216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36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6:27.278" v="567" actId="165"/>
          <ac:grpSpMkLst>
            <pc:docMk/>
            <pc:sldMk cId="6163766" sldId="349"/>
            <ac:grpSpMk id="240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48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50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56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57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62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6:27.278" v="567" actId="165"/>
          <ac:grpSpMkLst>
            <pc:docMk/>
            <pc:sldMk cId="6163766" sldId="349"/>
            <ac:grpSpMk id="263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6:27.278" v="567" actId="165"/>
          <ac:grpSpMkLst>
            <pc:docMk/>
            <pc:sldMk cId="6163766" sldId="349"/>
            <ac:grpSpMk id="264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71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78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279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30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313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314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407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408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414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415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42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2T06:15:18.865" v="564" actId="165"/>
          <ac:grpSpMkLst>
            <pc:docMk/>
            <pc:sldMk cId="6163766" sldId="349"/>
            <ac:grpSpMk id="428" creationId="{00000000-0000-0000-0000-000000000000}"/>
          </ac:grpSpMkLst>
        </pc:grpChg>
        <pc:cxnChg chg="mod">
          <ac:chgData name="Jason  Mayberry" userId="cecd4e79-e9a6-45b1-a01a-f51df2288f6a" providerId="ADAL" clId="{B9401614-C1AF-42DE-BEEF-D4CF44F85FF4}" dt="2021-01-22T06:18:03.217" v="569" actId="165"/>
          <ac:cxnSpMkLst>
            <pc:docMk/>
            <pc:sldMk cId="6163766" sldId="349"/>
            <ac:cxnSpMk id="12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8:03.217" v="569" actId="165"/>
          <ac:cxnSpMkLst>
            <pc:docMk/>
            <pc:sldMk cId="6163766" sldId="349"/>
            <ac:cxnSpMk id="12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8:03.217" v="569" actId="165"/>
          <ac:cxnSpMkLst>
            <pc:docMk/>
            <pc:sldMk cId="6163766" sldId="349"/>
            <ac:cxnSpMk id="12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8:03.217" v="569" actId="165"/>
          <ac:cxnSpMkLst>
            <pc:docMk/>
            <pc:sldMk cId="6163766" sldId="349"/>
            <ac:cxnSpMk id="12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4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49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54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5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5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5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17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7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7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17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9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19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20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21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22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224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22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12.026" v="565" actId="165"/>
          <ac:cxnSpMkLst>
            <pc:docMk/>
            <pc:sldMk cId="6163766" sldId="349"/>
            <ac:cxnSpMk id="22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3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3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27.278" v="567" actId="165"/>
          <ac:cxnSpMkLst>
            <pc:docMk/>
            <pc:sldMk cId="6163766" sldId="349"/>
            <ac:cxnSpMk id="24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6:27.278" v="567" actId="165"/>
          <ac:cxnSpMkLst>
            <pc:docMk/>
            <pc:sldMk cId="6163766" sldId="349"/>
            <ac:cxnSpMk id="24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5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80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8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8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8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8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8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28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31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319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320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32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32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32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324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32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32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1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1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19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20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2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2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2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30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3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3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3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34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3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36" creationId="{00000000-0000-0000-0000-000000000000}"/>
          </ac:cxnSpMkLst>
        </pc:cxnChg>
        <pc:cxnChg chg="mod topLvl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37" creationId="{00000000-0000-0000-0000-000000000000}"/>
          </ac:cxnSpMkLst>
        </pc:cxnChg>
        <pc:cxnChg chg="mod topLvl">
          <ac:chgData name="Jason  Mayberry" userId="cecd4e79-e9a6-45b1-a01a-f51df2288f6a" providerId="ADAL" clId="{B9401614-C1AF-42DE-BEEF-D4CF44F85FF4}" dt="2021-01-22T06:15:18.865" v="564" actId="165"/>
          <ac:cxnSpMkLst>
            <pc:docMk/>
            <pc:sldMk cId="6163766" sldId="349"/>
            <ac:cxnSpMk id="438" creationId="{00000000-0000-0000-0000-000000000000}"/>
          </ac:cxnSpMkLst>
        </pc:cxnChg>
      </pc:sldChg>
      <pc:sldChg chg="addSp delSp modSp add del mod modAnim">
        <pc:chgData name="Jason  Mayberry" userId="cecd4e79-e9a6-45b1-a01a-f51df2288f6a" providerId="ADAL" clId="{B9401614-C1AF-42DE-BEEF-D4CF44F85FF4}" dt="2021-01-20T04:39:19.243" v="517" actId="47"/>
        <pc:sldMkLst>
          <pc:docMk/>
          <pc:sldMk cId="1889550817" sldId="349"/>
        </pc:sldMkLst>
        <pc:spChg chg="mod topLvl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3" creationId="{00000000-0000-0000-0000-000000000000}"/>
          </ac:spMkLst>
        </pc:spChg>
        <pc:spChg chg="add mod">
          <ac:chgData name="Jason  Mayberry" userId="cecd4e79-e9a6-45b1-a01a-f51df2288f6a" providerId="ADAL" clId="{B9401614-C1AF-42DE-BEEF-D4CF44F85FF4}" dt="2021-01-20T04:25:47.004" v="482" actId="14100"/>
          <ac:spMkLst>
            <pc:docMk/>
            <pc:sldMk cId="1889550817" sldId="349"/>
            <ac:spMk id="5" creationId="{FB2D93DA-3FB5-4DDD-ADE7-D6F9A0F5133C}"/>
          </ac:spMkLst>
        </pc:spChg>
        <pc:spChg chg="mod topLvl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38:01.854" v="494" actId="14100"/>
          <ac:spMkLst>
            <pc:docMk/>
            <pc:sldMk cId="1889550817" sldId="349"/>
            <ac:spMk id="6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1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1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2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2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22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0T04:26:41.986" v="492" actId="1076"/>
          <ac:spMkLst>
            <pc:docMk/>
            <pc:sldMk cId="1889550817" sldId="349"/>
            <ac:spMk id="133" creationId="{00000000-0000-0000-0000-000000000000}"/>
          </ac:spMkLst>
        </pc:spChg>
        <pc:spChg chg="del mod topLvl">
          <ac:chgData name="Jason  Mayberry" userId="cecd4e79-e9a6-45b1-a01a-f51df2288f6a" providerId="ADAL" clId="{B9401614-C1AF-42DE-BEEF-D4CF44F85FF4}" dt="2021-01-20T04:26:38.471" v="491" actId="478"/>
          <ac:spMkLst>
            <pc:docMk/>
            <pc:sldMk cId="1889550817" sldId="349"/>
            <ac:spMk id="13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4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4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4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5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5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5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6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7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7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7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7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7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8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8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9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9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9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19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0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0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0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0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0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0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1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1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2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2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22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0T04:26:41.986" v="492" actId="1076"/>
          <ac:spMkLst>
            <pc:docMk/>
            <pc:sldMk cId="1889550817" sldId="349"/>
            <ac:spMk id="229" creationId="{00000000-0000-0000-0000-000000000000}"/>
          </ac:spMkLst>
        </pc:spChg>
        <pc:spChg chg="del mod topLvl">
          <ac:chgData name="Jason  Mayberry" userId="cecd4e79-e9a6-45b1-a01a-f51df2288f6a" providerId="ADAL" clId="{B9401614-C1AF-42DE-BEEF-D4CF44F85FF4}" dt="2021-01-20T04:26:38.471" v="491" actId="478"/>
          <ac:spMkLst>
            <pc:docMk/>
            <pc:sldMk cId="1889550817" sldId="349"/>
            <ac:spMk id="230" creationId="{00000000-0000-0000-0000-000000000000}"/>
          </ac:spMkLst>
        </pc:spChg>
        <pc:spChg chg="mod topLvl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3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4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4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4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4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4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5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5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5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5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5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59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6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6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7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7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7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28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308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310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31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31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55.786" v="490" actId="1076"/>
          <ac:spMkLst>
            <pc:docMk/>
            <pc:sldMk cId="1889550817" sldId="349"/>
            <ac:spMk id="327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411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412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413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41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424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425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426" creationId="{00000000-0000-0000-0000-000000000000}"/>
          </ac:spMkLst>
        </pc:spChg>
        <pc:spChg chg="mod">
          <ac:chgData name="Jason  Mayberry" userId="cecd4e79-e9a6-45b1-a01a-f51df2288f6a" providerId="ADAL" clId="{B9401614-C1AF-42DE-BEEF-D4CF44F85FF4}" dt="2021-01-20T04:25:20.345" v="478" actId="165"/>
          <ac:spMkLst>
            <pc:docMk/>
            <pc:sldMk cId="1889550817" sldId="349"/>
            <ac:spMk id="429" creationId="{00000000-0000-0000-0000-000000000000}"/>
          </ac:spMkLst>
        </pc:spChg>
        <pc:grpChg chg="mod topLv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7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9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2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4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5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51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52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53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54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55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56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57" creationId="{00000000-0000-0000-0000-000000000000}"/>
          </ac:grpSpMkLst>
        </pc:grpChg>
        <pc:grpChg chg="de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58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59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1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23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24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44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50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6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69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8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193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12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16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36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40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48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50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56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57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62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63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64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71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78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279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30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313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314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407" creationId="{00000000-0000-0000-0000-000000000000}"/>
          </ac:grpSpMkLst>
        </pc:grpChg>
        <pc:grpChg chg="mod topLvl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408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414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415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427" creationId="{00000000-0000-0000-0000-000000000000}"/>
          </ac:grpSpMkLst>
        </pc:grpChg>
        <pc:grpChg chg="mod">
          <ac:chgData name="Jason  Mayberry" userId="cecd4e79-e9a6-45b1-a01a-f51df2288f6a" providerId="ADAL" clId="{B9401614-C1AF-42DE-BEEF-D4CF44F85FF4}" dt="2021-01-20T04:25:20.345" v="478" actId="165"/>
          <ac:grpSpMkLst>
            <pc:docMk/>
            <pc:sldMk cId="1889550817" sldId="349"/>
            <ac:grpSpMk id="428" creationId="{00000000-0000-0000-0000-000000000000}"/>
          </ac:grpSpMkLst>
        </pc:grp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2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2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2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2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4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49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54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5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5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5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7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7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7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7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9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19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0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1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2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24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2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2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3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3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4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4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5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80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8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8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8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8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8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28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31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319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320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32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32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32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324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32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326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17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18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19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20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2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2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2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30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31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32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33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34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35" creationId="{00000000-0000-0000-0000-000000000000}"/>
          </ac:cxnSpMkLst>
        </pc:cxnChg>
        <pc:cxnChg chg="mod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36" creationId="{00000000-0000-0000-0000-000000000000}"/>
          </ac:cxnSpMkLst>
        </pc:cxnChg>
        <pc:cxnChg chg="mod topLvl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37" creationId="{00000000-0000-0000-0000-000000000000}"/>
          </ac:cxnSpMkLst>
        </pc:cxnChg>
        <pc:cxnChg chg="mod topLvl">
          <ac:chgData name="Jason  Mayberry" userId="cecd4e79-e9a6-45b1-a01a-f51df2288f6a" providerId="ADAL" clId="{B9401614-C1AF-42DE-BEEF-D4CF44F85FF4}" dt="2021-01-20T04:25:20.345" v="478" actId="165"/>
          <ac:cxnSpMkLst>
            <pc:docMk/>
            <pc:sldMk cId="1889550817" sldId="349"/>
            <ac:cxnSpMk id="438" creationId="{00000000-0000-0000-0000-000000000000}"/>
          </ac:cxnSpMkLst>
        </pc:cxnChg>
      </pc:sldChg>
      <pc:sldChg chg="addSp delSp modSp new del mod modAnim">
        <pc:chgData name="Jason  Mayberry" userId="cecd4e79-e9a6-45b1-a01a-f51df2288f6a" providerId="ADAL" clId="{B9401614-C1AF-42DE-BEEF-D4CF44F85FF4}" dt="2021-01-19T21:11:55.812" v="461" actId="47"/>
        <pc:sldMkLst>
          <pc:docMk/>
          <pc:sldMk cId="2212791348" sldId="349"/>
        </pc:sldMkLst>
        <pc:spChg chg="del mod topLvl">
          <ac:chgData name="Jason  Mayberry" userId="cecd4e79-e9a6-45b1-a01a-f51df2288f6a" providerId="ADAL" clId="{B9401614-C1AF-42DE-BEEF-D4CF44F85FF4}" dt="2021-01-19T20:40:33.079" v="168" actId="478"/>
          <ac:spMkLst>
            <pc:docMk/>
            <pc:sldMk cId="2212791348" sldId="349"/>
            <ac:spMk id="4" creationId="{93383590-CE90-497D-A28D-62E3A8BF4C22}"/>
          </ac:spMkLst>
        </pc:spChg>
        <pc:spChg chg="del mod topLvl">
          <ac:chgData name="Jason  Mayberry" userId="cecd4e79-e9a6-45b1-a01a-f51df2288f6a" providerId="ADAL" clId="{B9401614-C1AF-42DE-BEEF-D4CF44F85FF4}" dt="2021-01-19T20:40:33.079" v="168" actId="478"/>
          <ac:spMkLst>
            <pc:docMk/>
            <pc:sldMk cId="2212791348" sldId="349"/>
            <ac:spMk id="5" creationId="{69D61714-3D96-4922-8D45-F75B314835AF}"/>
          </ac:spMkLst>
        </pc:spChg>
        <pc:spChg chg="mod">
          <ac:chgData name="Jason  Mayberry" userId="cecd4e79-e9a6-45b1-a01a-f51df2288f6a" providerId="ADAL" clId="{B9401614-C1AF-42DE-BEEF-D4CF44F85FF4}" dt="2021-01-19T20:40:30.796" v="167" actId="165"/>
          <ac:spMkLst>
            <pc:docMk/>
            <pc:sldMk cId="2212791348" sldId="349"/>
            <ac:spMk id="11" creationId="{7E2BF472-DDB5-415E-84A4-387DD82E8D03}"/>
          </ac:spMkLst>
        </pc:spChg>
        <pc:spChg chg="mod">
          <ac:chgData name="Jason  Mayberry" userId="cecd4e79-e9a6-45b1-a01a-f51df2288f6a" providerId="ADAL" clId="{B9401614-C1AF-42DE-BEEF-D4CF44F85FF4}" dt="2021-01-19T20:40:30.796" v="167" actId="165"/>
          <ac:spMkLst>
            <pc:docMk/>
            <pc:sldMk cId="2212791348" sldId="349"/>
            <ac:spMk id="12" creationId="{286D3453-9422-40FE-8DD1-E909005B0C9F}"/>
          </ac:spMkLst>
        </pc:spChg>
        <pc:spChg chg="mod">
          <ac:chgData name="Jason  Mayberry" userId="cecd4e79-e9a6-45b1-a01a-f51df2288f6a" providerId="ADAL" clId="{B9401614-C1AF-42DE-BEEF-D4CF44F85FF4}" dt="2021-01-19T20:40:30.796" v="167" actId="165"/>
          <ac:spMkLst>
            <pc:docMk/>
            <pc:sldMk cId="2212791348" sldId="349"/>
            <ac:spMk id="13" creationId="{2E5E79E9-7B72-4EA7-AE45-058A5235F37E}"/>
          </ac:spMkLst>
        </pc:spChg>
        <pc:spChg chg="mod">
          <ac:chgData name="Jason  Mayberry" userId="cecd4e79-e9a6-45b1-a01a-f51df2288f6a" providerId="ADAL" clId="{B9401614-C1AF-42DE-BEEF-D4CF44F85FF4}" dt="2021-01-19T20:40:30.796" v="167" actId="165"/>
          <ac:spMkLst>
            <pc:docMk/>
            <pc:sldMk cId="2212791348" sldId="349"/>
            <ac:spMk id="16" creationId="{D102B3BA-7DB7-4354-93FC-2C276CF4FEFB}"/>
          </ac:spMkLst>
        </pc:spChg>
        <pc:spChg chg="mod">
          <ac:chgData name="Jason  Mayberry" userId="cecd4e79-e9a6-45b1-a01a-f51df2288f6a" providerId="ADAL" clId="{B9401614-C1AF-42DE-BEEF-D4CF44F85FF4}" dt="2021-01-19T20:40:30.796" v="167" actId="165"/>
          <ac:spMkLst>
            <pc:docMk/>
            <pc:sldMk cId="2212791348" sldId="349"/>
            <ac:spMk id="24" creationId="{6C4FF055-43A2-4F92-9E47-932EFF02CA6B}"/>
          </ac:spMkLst>
        </pc:spChg>
        <pc:spChg chg="mod">
          <ac:chgData name="Jason  Mayberry" userId="cecd4e79-e9a6-45b1-a01a-f51df2288f6a" providerId="ADAL" clId="{B9401614-C1AF-42DE-BEEF-D4CF44F85FF4}" dt="2021-01-19T20:40:30.796" v="167" actId="165"/>
          <ac:spMkLst>
            <pc:docMk/>
            <pc:sldMk cId="2212791348" sldId="349"/>
            <ac:spMk id="25" creationId="{664BF0E7-C9B7-48B9-8D10-1F8259604E72}"/>
          </ac:spMkLst>
        </pc:spChg>
        <pc:spChg chg="mod">
          <ac:chgData name="Jason  Mayberry" userId="cecd4e79-e9a6-45b1-a01a-f51df2288f6a" providerId="ADAL" clId="{B9401614-C1AF-42DE-BEEF-D4CF44F85FF4}" dt="2021-01-19T20:40:30.796" v="167" actId="165"/>
          <ac:spMkLst>
            <pc:docMk/>
            <pc:sldMk cId="2212791348" sldId="349"/>
            <ac:spMk id="26" creationId="{A2A7F39F-EEC2-421B-944C-E904A9DC796D}"/>
          </ac:spMkLst>
        </pc:spChg>
        <pc:spChg chg="mod">
          <ac:chgData name="Jason  Mayberry" userId="cecd4e79-e9a6-45b1-a01a-f51df2288f6a" providerId="ADAL" clId="{B9401614-C1AF-42DE-BEEF-D4CF44F85FF4}" dt="2021-01-19T20:40:30.796" v="167" actId="165"/>
          <ac:spMkLst>
            <pc:docMk/>
            <pc:sldMk cId="2212791348" sldId="349"/>
            <ac:spMk id="29" creationId="{B254869B-BC8A-484E-9AA2-18AE83D5FAD0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41" creationId="{84CE4C98-2E81-4255-8988-6ED8949AB2BD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42" creationId="{4725D2BC-7688-4CC4-9377-3A10341AB231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43" creationId="{95271201-C4F9-4181-9430-6909E7D535F7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46" creationId="{8AEBF465-B336-4A9E-9EB9-27411C201C46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54" creationId="{A5CAED5D-BCA6-4374-88E4-4C8C562FA48C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55" creationId="{B8915569-2BD6-4A6F-BCFA-F89FB561C3A0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56" creationId="{31292A4E-50BA-435A-9311-C7DB13B38C04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59" creationId="{A1681CD4-9F26-4CCA-8334-BD5FD282F9AC}"/>
          </ac:spMkLst>
        </pc:spChg>
        <pc:spChg chg="add 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67" creationId="{A5DA819C-0FCC-43E0-A01C-649B4BD3565B}"/>
          </ac:spMkLst>
        </pc:spChg>
        <pc:spChg chg="add 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68" creationId="{46891CD2-2CA2-45F2-A4CC-A0AA110C2D5D}"/>
          </ac:spMkLst>
        </pc:spChg>
        <pc:spChg chg="add 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69" creationId="{5D786644-C16D-435B-A09B-CEEE5C4A1563}"/>
          </ac:spMkLst>
        </pc:spChg>
        <pc:spChg chg="add 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70" creationId="{9BCDA84C-8AC8-468F-BD21-68BD28EFF676}"/>
          </ac:spMkLst>
        </pc:spChg>
        <pc:spChg chg="add 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71" creationId="{7C52EA37-7FD0-4824-845A-48E8EC175C9E}"/>
          </ac:spMkLst>
        </pc:spChg>
        <pc:spChg chg="add 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72" creationId="{394B26C5-FAE7-4D79-81FB-E4EF1C566B87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78" creationId="{1902585A-6ECD-4BEA-BE11-BEE99F055514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79" creationId="{9E758326-88E6-478B-A99F-6F4CA4F62DFF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80" creationId="{A6270C5E-6A8E-46BD-A977-B30385A3CB86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83" creationId="{D743A88B-F6B0-41C8-B89D-115303CE233F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84" creationId="{34C04FCD-F4E5-401D-997B-298BF3424052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85" creationId="{15C33979-E6CC-4AE1-A865-1F7B48814D2E}"/>
          </ac:spMkLst>
        </pc:spChg>
        <pc:spChg chg="del mod">
          <ac:chgData name="Jason  Mayberry" userId="cecd4e79-e9a6-45b1-a01a-f51df2288f6a" providerId="ADAL" clId="{B9401614-C1AF-42DE-BEEF-D4CF44F85FF4}" dt="2021-01-19T20:41:35.946" v="180" actId="478"/>
          <ac:spMkLst>
            <pc:docMk/>
            <pc:sldMk cId="2212791348" sldId="349"/>
            <ac:spMk id="86" creationId="{09CD4D33-CB8C-4685-9043-2C3BBCDCD123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94" creationId="{36EAEC61-28B4-4FD8-AF62-52670AE9B699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95" creationId="{BCDCE748-850E-4099-8DD2-89BCE52CF34A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96" creationId="{2B8CBA2C-35FE-4155-A7CB-23EE9F564F4B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99" creationId="{C4350180-5B6E-489E-8895-E1FBE1288603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100" creationId="{34E0F3E8-FBAB-48AE-B3CE-BFB0E9572F64}"/>
          </ac:spMkLst>
        </pc:spChg>
        <pc:spChg chg="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101" creationId="{FC3FE875-BD12-49D8-82A9-084314EF205E}"/>
          </ac:spMkLst>
        </pc:spChg>
        <pc:spChg chg="del mod">
          <ac:chgData name="Jason  Mayberry" userId="cecd4e79-e9a6-45b1-a01a-f51df2288f6a" providerId="ADAL" clId="{B9401614-C1AF-42DE-BEEF-D4CF44F85FF4}" dt="2021-01-19T20:41:35.946" v="180" actId="478"/>
          <ac:spMkLst>
            <pc:docMk/>
            <pc:sldMk cId="2212791348" sldId="349"/>
            <ac:spMk id="102" creationId="{A5BF59D3-9C3C-4B06-8958-C182FFCD8260}"/>
          </ac:spMkLst>
        </pc:spChg>
        <pc:spChg chg="add mod">
          <ac:chgData name="Jason  Mayberry" userId="cecd4e79-e9a6-45b1-a01a-f51df2288f6a" providerId="ADAL" clId="{B9401614-C1AF-42DE-BEEF-D4CF44F85FF4}" dt="2021-01-19T20:41:51.598" v="183" actId="571"/>
          <ac:spMkLst>
            <pc:docMk/>
            <pc:sldMk cId="2212791348" sldId="349"/>
            <ac:spMk id="110" creationId="{57478817-DC60-410E-A1CF-0F18D179FBB1}"/>
          </ac:spMkLst>
        </pc:spChg>
        <pc:spChg chg="add 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111" creationId="{D9C95B6B-4392-4540-B64A-F8D839CE37A3}"/>
          </ac:spMkLst>
        </pc:spChg>
        <pc:spChg chg="add mod">
          <ac:chgData name="Jason  Mayberry" userId="cecd4e79-e9a6-45b1-a01a-f51df2288f6a" providerId="ADAL" clId="{B9401614-C1AF-42DE-BEEF-D4CF44F85FF4}" dt="2021-01-19T20:42:03.371" v="187" actId="165"/>
          <ac:spMkLst>
            <pc:docMk/>
            <pc:sldMk cId="2212791348" sldId="349"/>
            <ac:spMk id="112" creationId="{4C498BC2-6FF5-4F05-9984-E32A869A4B85}"/>
          </ac:spMkLst>
        </pc:spChg>
        <pc:grpChg chg="add del mod">
          <ac:chgData name="Jason  Mayberry" userId="cecd4e79-e9a6-45b1-a01a-f51df2288f6a" providerId="ADAL" clId="{B9401614-C1AF-42DE-BEEF-D4CF44F85FF4}" dt="2021-01-19T20:40:30.796" v="167" actId="165"/>
          <ac:grpSpMkLst>
            <pc:docMk/>
            <pc:sldMk cId="2212791348" sldId="349"/>
            <ac:grpSpMk id="3" creationId="{2A9CAA82-2E1B-473C-A104-4686DE672890}"/>
          </ac:grpSpMkLst>
        </pc:grpChg>
        <pc:grpChg chg="del mod topLvl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6" creationId="{20A7684C-0A79-4392-B9D5-EB4E74438521}"/>
          </ac:grpSpMkLst>
        </pc:grpChg>
        <pc:grpChg chg="add del mod topLvl">
          <ac:chgData name="Jason  Mayberry" userId="cecd4e79-e9a6-45b1-a01a-f51df2288f6a" providerId="ADAL" clId="{B9401614-C1AF-42DE-BEEF-D4CF44F85FF4}" dt="2021-01-19T20:42:19.818" v="192" actId="164"/>
          <ac:grpSpMkLst>
            <pc:docMk/>
            <pc:sldMk cId="2212791348" sldId="349"/>
            <ac:grpSpMk id="7" creationId="{A80DD96C-3AD8-4A5A-897E-3E626501EFFE}"/>
          </ac:grpSpMkLst>
        </pc:grpChg>
        <pc:grpChg chg="add del mod topLvl">
          <ac:chgData name="Jason  Mayberry" userId="cecd4e79-e9a6-45b1-a01a-f51df2288f6a" providerId="ADAL" clId="{B9401614-C1AF-42DE-BEEF-D4CF44F85FF4}" dt="2021-01-19T20:42:19.818" v="192" actId="164"/>
          <ac:grpSpMkLst>
            <pc:docMk/>
            <pc:sldMk cId="2212791348" sldId="349"/>
            <ac:grpSpMk id="8" creationId="{B650468A-DD36-4482-A846-CF4058C20149}"/>
          </ac:grpSpMkLst>
        </pc:grpChg>
        <pc:grpChg chg="mod">
          <ac:chgData name="Jason  Mayberry" userId="cecd4e79-e9a6-45b1-a01a-f51df2288f6a" providerId="ADAL" clId="{B9401614-C1AF-42DE-BEEF-D4CF44F85FF4}" dt="2021-01-19T20:40:30.796" v="167" actId="165"/>
          <ac:grpSpMkLst>
            <pc:docMk/>
            <pc:sldMk cId="2212791348" sldId="349"/>
            <ac:grpSpMk id="14" creationId="{7D2C2E50-7060-43DD-B30F-C41C90928632}"/>
          </ac:grpSpMkLst>
        </pc:grpChg>
        <pc:grpChg chg="mod">
          <ac:chgData name="Jason  Mayberry" userId="cecd4e79-e9a6-45b1-a01a-f51df2288f6a" providerId="ADAL" clId="{B9401614-C1AF-42DE-BEEF-D4CF44F85FF4}" dt="2021-01-19T20:40:30.796" v="167" actId="165"/>
          <ac:grpSpMkLst>
            <pc:docMk/>
            <pc:sldMk cId="2212791348" sldId="349"/>
            <ac:grpSpMk id="15" creationId="{A954490E-EABB-4F99-A6EC-C6B2A21E6042}"/>
          </ac:grpSpMkLst>
        </pc:grpChg>
        <pc:grpChg chg="mod">
          <ac:chgData name="Jason  Mayberry" userId="cecd4e79-e9a6-45b1-a01a-f51df2288f6a" providerId="ADAL" clId="{B9401614-C1AF-42DE-BEEF-D4CF44F85FF4}" dt="2021-01-19T20:40:30.796" v="167" actId="165"/>
          <ac:grpSpMkLst>
            <pc:docMk/>
            <pc:sldMk cId="2212791348" sldId="349"/>
            <ac:grpSpMk id="27" creationId="{FEE5A4DF-CB70-487E-9A0A-B8C23FC963F8}"/>
          </ac:grpSpMkLst>
        </pc:grpChg>
        <pc:grpChg chg="mod">
          <ac:chgData name="Jason  Mayberry" userId="cecd4e79-e9a6-45b1-a01a-f51df2288f6a" providerId="ADAL" clId="{B9401614-C1AF-42DE-BEEF-D4CF44F85FF4}" dt="2021-01-19T20:40:30.796" v="167" actId="165"/>
          <ac:grpSpMkLst>
            <pc:docMk/>
            <pc:sldMk cId="2212791348" sldId="349"/>
            <ac:grpSpMk id="28" creationId="{E58E3EB4-72CF-4A62-83C3-074370C96BE9}"/>
          </ac:grpSpMkLst>
        </pc:grpChg>
        <pc:grpChg chg="mod topLvl">
          <ac:chgData name="Jason  Mayberry" userId="cecd4e79-e9a6-45b1-a01a-f51df2288f6a" providerId="ADAL" clId="{B9401614-C1AF-42DE-BEEF-D4CF44F85FF4}" dt="2021-01-19T20:42:12.190" v="189" actId="164"/>
          <ac:grpSpMkLst>
            <pc:docMk/>
            <pc:sldMk cId="2212791348" sldId="349"/>
            <ac:grpSpMk id="37" creationId="{6A8E38AE-03AB-4F2F-AC19-BC309F5C58A7}"/>
          </ac:grpSpMkLst>
        </pc:grpChg>
        <pc:grpChg chg="mod topLvl">
          <ac:chgData name="Jason  Mayberry" userId="cecd4e79-e9a6-45b1-a01a-f51df2288f6a" providerId="ADAL" clId="{B9401614-C1AF-42DE-BEEF-D4CF44F85FF4}" dt="2021-01-19T20:42:07.443" v="188" actId="164"/>
          <ac:grpSpMkLst>
            <pc:docMk/>
            <pc:sldMk cId="2212791348" sldId="349"/>
            <ac:grpSpMk id="38" creationId="{F380DE46-58CC-41E8-A7AC-578070873FF9}"/>
          </ac:grpSpMkLst>
        </pc:grpChg>
        <pc:grpChg chg="mod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44" creationId="{12DE13F7-18DD-4770-9BEE-7494B59033A4}"/>
          </ac:grpSpMkLst>
        </pc:grpChg>
        <pc:grpChg chg="mod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45" creationId="{AB838915-66EC-48E2-94FD-E18E99B58D9C}"/>
          </ac:grpSpMkLst>
        </pc:grpChg>
        <pc:grpChg chg="mod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57" creationId="{97C6A72B-387D-45F2-AF07-05107AAA434C}"/>
          </ac:grpSpMkLst>
        </pc:grpChg>
        <pc:grpChg chg="mod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58" creationId="{2F338B60-55D6-4CC6-BED9-0F4066B8AD82}"/>
          </ac:grpSpMkLst>
        </pc:grpChg>
        <pc:grpChg chg="add del mod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73" creationId="{6093CED5-747F-4D01-AA50-A5D37E2ED82C}"/>
          </ac:grpSpMkLst>
        </pc:grpChg>
        <pc:grpChg chg="mod topLvl">
          <ac:chgData name="Jason  Mayberry" userId="cecd4e79-e9a6-45b1-a01a-f51df2288f6a" providerId="ADAL" clId="{B9401614-C1AF-42DE-BEEF-D4CF44F85FF4}" dt="2021-01-19T20:42:12.190" v="189" actId="164"/>
          <ac:grpSpMkLst>
            <pc:docMk/>
            <pc:sldMk cId="2212791348" sldId="349"/>
            <ac:grpSpMk id="74" creationId="{C2444365-D40F-41F3-9152-598A6278DF88}"/>
          </ac:grpSpMkLst>
        </pc:grpChg>
        <pc:grpChg chg="mod topLvl">
          <ac:chgData name="Jason  Mayberry" userId="cecd4e79-e9a6-45b1-a01a-f51df2288f6a" providerId="ADAL" clId="{B9401614-C1AF-42DE-BEEF-D4CF44F85FF4}" dt="2021-01-19T20:42:07.443" v="188" actId="164"/>
          <ac:grpSpMkLst>
            <pc:docMk/>
            <pc:sldMk cId="2212791348" sldId="349"/>
            <ac:grpSpMk id="75" creationId="{9F4A868B-08CF-42A0-B5D0-74C992D56C06}"/>
          </ac:grpSpMkLst>
        </pc:grpChg>
        <pc:grpChg chg="mod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81" creationId="{0BF6EC1E-E588-49F2-AA22-05CB58AA6A55}"/>
          </ac:grpSpMkLst>
        </pc:grpChg>
        <pc:grpChg chg="mod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82" creationId="{807C4F1B-F6EA-4A62-B9AC-3F48C2B7FC6D}"/>
          </ac:grpSpMkLst>
        </pc:grpChg>
        <pc:grpChg chg="mod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97" creationId="{FF167ACF-BA4F-4323-A9C0-FAF14D87F65A}"/>
          </ac:grpSpMkLst>
        </pc:grpChg>
        <pc:grpChg chg="mod">
          <ac:chgData name="Jason  Mayberry" userId="cecd4e79-e9a6-45b1-a01a-f51df2288f6a" providerId="ADAL" clId="{B9401614-C1AF-42DE-BEEF-D4CF44F85FF4}" dt="2021-01-19T20:42:03.371" v="187" actId="165"/>
          <ac:grpSpMkLst>
            <pc:docMk/>
            <pc:sldMk cId="2212791348" sldId="349"/>
            <ac:grpSpMk id="98" creationId="{C9208CF7-5548-4D33-939D-6EEB7668912D}"/>
          </ac:grpSpMkLst>
        </pc:grpChg>
        <pc:grpChg chg="add mod">
          <ac:chgData name="Jason  Mayberry" userId="cecd4e79-e9a6-45b1-a01a-f51df2288f6a" providerId="ADAL" clId="{B9401614-C1AF-42DE-BEEF-D4CF44F85FF4}" dt="2021-01-19T20:42:42.521" v="199" actId="1076"/>
          <ac:grpSpMkLst>
            <pc:docMk/>
            <pc:sldMk cId="2212791348" sldId="349"/>
            <ac:grpSpMk id="113" creationId="{A7DE924F-3365-4949-BC79-25B29DE8A05B}"/>
          </ac:grpSpMkLst>
        </pc:grpChg>
        <pc:grpChg chg="add mod">
          <ac:chgData name="Jason  Mayberry" userId="cecd4e79-e9a6-45b1-a01a-f51df2288f6a" providerId="ADAL" clId="{B9401614-C1AF-42DE-BEEF-D4CF44F85FF4}" dt="2021-01-19T20:42:42.298" v="198" actId="1076"/>
          <ac:grpSpMkLst>
            <pc:docMk/>
            <pc:sldMk cId="2212791348" sldId="349"/>
            <ac:grpSpMk id="114" creationId="{C9923E57-E45F-47A0-BD29-4619C60E5696}"/>
          </ac:grpSpMkLst>
        </pc:grpChg>
        <pc:grpChg chg="add del mod">
          <ac:chgData name="Jason  Mayberry" userId="cecd4e79-e9a6-45b1-a01a-f51df2288f6a" providerId="ADAL" clId="{B9401614-C1AF-42DE-BEEF-D4CF44F85FF4}" dt="2021-01-19T20:42:21.079" v="193" actId="478"/>
          <ac:grpSpMkLst>
            <pc:docMk/>
            <pc:sldMk cId="2212791348" sldId="349"/>
            <ac:grpSpMk id="115" creationId="{5CB239A9-B17C-47B4-B9E0-5A9BD18CD9A5}"/>
          </ac:grpSpMkLst>
        </pc:grpChg>
        <pc:cxnChg chg="add del mod topLvl">
          <ac:chgData name="Jason  Mayberry" userId="cecd4e79-e9a6-45b1-a01a-f51df2288f6a" providerId="ADAL" clId="{B9401614-C1AF-42DE-BEEF-D4CF44F85FF4}" dt="2021-01-19T20:42:19.818" v="192" actId="164"/>
          <ac:cxnSpMkLst>
            <pc:docMk/>
            <pc:sldMk cId="2212791348" sldId="349"/>
            <ac:cxnSpMk id="9" creationId="{58CB7E9A-4F03-43D2-9A43-E3F605307EC5}"/>
          </ac:cxnSpMkLst>
        </pc:cxnChg>
        <pc:cxnChg chg="add del mod topLvl">
          <ac:chgData name="Jason  Mayberry" userId="cecd4e79-e9a6-45b1-a01a-f51df2288f6a" providerId="ADAL" clId="{B9401614-C1AF-42DE-BEEF-D4CF44F85FF4}" dt="2021-01-19T20:42:19.818" v="192" actId="164"/>
          <ac:cxnSpMkLst>
            <pc:docMk/>
            <pc:sldMk cId="2212791348" sldId="349"/>
            <ac:cxnSpMk id="10" creationId="{73FDD44E-F3C8-4787-86F1-BA72AB674B93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17" creationId="{EB94D575-65D2-4BA9-A822-3D02F600807E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18" creationId="{FD6CB8E9-512E-4CB6-907A-B33254D757AA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19" creationId="{84C79781-2A8B-4F65-AE40-041554064A9F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20" creationId="{A3A1425E-6BA7-48D6-A521-8A7CF6F91A7B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21" creationId="{5796C5D1-F444-4466-A518-0071A5B95217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22" creationId="{43D043C2-72EE-44F8-BA06-9DB85300EA4B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23" creationId="{30B4AC10-88AC-49DE-9729-DD4FB81778B7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30" creationId="{26E0EE86-0F24-41C2-929E-274E0FA495F2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31" creationId="{FA6106F0-A1FE-4DD2-B60F-8B52C28899BF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32" creationId="{D00050F3-71B1-4868-B328-867C90D0E400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33" creationId="{F50C14BB-B3CF-4002-B2E1-7F4A2C4550AA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34" creationId="{FBC6BDCB-4757-47C3-927A-5BD3718FEE62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35" creationId="{38A80F64-B54F-4262-8AE3-4064515BC290}"/>
          </ac:cxnSpMkLst>
        </pc:cxnChg>
        <pc:cxnChg chg="mod">
          <ac:chgData name="Jason  Mayberry" userId="cecd4e79-e9a6-45b1-a01a-f51df2288f6a" providerId="ADAL" clId="{B9401614-C1AF-42DE-BEEF-D4CF44F85FF4}" dt="2021-01-19T20:40:30.796" v="167" actId="165"/>
          <ac:cxnSpMkLst>
            <pc:docMk/>
            <pc:sldMk cId="2212791348" sldId="349"/>
            <ac:cxnSpMk id="36" creationId="{951CAD3D-215F-4AD6-A613-7112E7960535}"/>
          </ac:cxnSpMkLst>
        </pc:cxnChg>
        <pc:cxnChg chg="mod topLvl">
          <ac:chgData name="Jason  Mayberry" userId="cecd4e79-e9a6-45b1-a01a-f51df2288f6a" providerId="ADAL" clId="{B9401614-C1AF-42DE-BEEF-D4CF44F85FF4}" dt="2021-01-19T20:42:42.298" v="198" actId="1076"/>
          <ac:cxnSpMkLst>
            <pc:docMk/>
            <pc:sldMk cId="2212791348" sldId="349"/>
            <ac:cxnSpMk id="39" creationId="{2A2343CA-7507-43E7-8D41-4F5AE7498803}"/>
          </ac:cxnSpMkLst>
        </pc:cxnChg>
        <pc:cxnChg chg="add del mod topLvl">
          <ac:chgData name="Jason  Mayberry" userId="cecd4e79-e9a6-45b1-a01a-f51df2288f6a" providerId="ADAL" clId="{B9401614-C1AF-42DE-BEEF-D4CF44F85FF4}" dt="2021-01-19T20:42:42.298" v="198" actId="1076"/>
          <ac:cxnSpMkLst>
            <pc:docMk/>
            <pc:sldMk cId="2212791348" sldId="349"/>
            <ac:cxnSpMk id="40" creationId="{3E8E9026-2336-4B44-A57E-34563DEFE4F9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47" creationId="{F8DC4738-FADD-4443-B9AD-ED1906AEB084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48" creationId="{0CB06299-39EB-4581-9EA4-1804A4E99BFA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49" creationId="{4FE61C46-DB81-47C1-8D8A-90983209CFC2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50" creationId="{EA859661-4D22-4099-9AA0-1045A9D9EE1F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51" creationId="{7638DE75-7F3C-4610-B041-FF278221AEFA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52" creationId="{8B0A90C1-2666-44F3-AFDC-B3A0699487BF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53" creationId="{5632B461-3186-4F25-8ED9-36E85098A54B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60" creationId="{D11F5FE4-56E1-42D9-A1F4-6A6F11F41865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61" creationId="{D59AA02E-8F68-4602-8AB3-AC6E648EC2E7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62" creationId="{011949AA-F01F-44C4-964B-7E20B0B7C306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63" creationId="{316D8377-DCA1-4DDF-967B-F4774D287394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64" creationId="{AD010D7D-2447-444F-899B-ABE00C1A9642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65" creationId="{6504F035-0CCC-4E98-9DDD-226B2F671F97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66" creationId="{A3F0D384-3FA1-423A-BECE-7471ED091EA0}"/>
          </ac:cxnSpMkLst>
        </pc:cxnChg>
        <pc:cxnChg chg="mod topLvl">
          <ac:chgData name="Jason  Mayberry" userId="cecd4e79-e9a6-45b1-a01a-f51df2288f6a" providerId="ADAL" clId="{B9401614-C1AF-42DE-BEEF-D4CF44F85FF4}" dt="2021-01-19T20:42:42.298" v="198" actId="1076"/>
          <ac:cxnSpMkLst>
            <pc:docMk/>
            <pc:sldMk cId="2212791348" sldId="349"/>
            <ac:cxnSpMk id="76" creationId="{0E11C1FC-D04D-404B-A61D-890800ED04D7}"/>
          </ac:cxnSpMkLst>
        </pc:cxnChg>
        <pc:cxnChg chg="mod topLvl">
          <ac:chgData name="Jason  Mayberry" userId="cecd4e79-e9a6-45b1-a01a-f51df2288f6a" providerId="ADAL" clId="{B9401614-C1AF-42DE-BEEF-D4CF44F85FF4}" dt="2021-01-19T20:42:42.298" v="198" actId="1076"/>
          <ac:cxnSpMkLst>
            <pc:docMk/>
            <pc:sldMk cId="2212791348" sldId="349"/>
            <ac:cxnSpMk id="77" creationId="{D23C7984-8478-410B-866C-3EF53436721D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87" creationId="{E9B67E35-7164-4306-ADB9-AB91F4DE5360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88" creationId="{9887D783-37A6-4974-A98D-F7657B589D60}"/>
          </ac:cxnSpMkLst>
        </pc:cxnChg>
        <pc:cxnChg chg="del mod">
          <ac:chgData name="Jason  Mayberry" userId="cecd4e79-e9a6-45b1-a01a-f51df2288f6a" providerId="ADAL" clId="{B9401614-C1AF-42DE-BEEF-D4CF44F85FF4}" dt="2021-01-19T20:41:35.946" v="180" actId="478"/>
          <ac:cxnSpMkLst>
            <pc:docMk/>
            <pc:sldMk cId="2212791348" sldId="349"/>
            <ac:cxnSpMk id="89" creationId="{D100B2C8-968E-4693-B67C-DC15F7EF04E8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90" creationId="{3AC28705-B20E-4DA1-92C2-E18132A6CBA9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91" creationId="{06698096-D1BB-40FC-99EB-EBBF307C8538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92" creationId="{0032DE98-00B3-4A57-9851-B5471B291C42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93" creationId="{476AE8F9-0BBD-4CC4-8E22-92581B2CEFC6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103" creationId="{7F793F0C-270A-40FB-AF90-11423050B0C2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104" creationId="{BD6B09BB-9CE7-4AA9-A28A-97FBEF761754}"/>
          </ac:cxnSpMkLst>
        </pc:cxnChg>
        <pc:cxnChg chg="del mod">
          <ac:chgData name="Jason  Mayberry" userId="cecd4e79-e9a6-45b1-a01a-f51df2288f6a" providerId="ADAL" clId="{B9401614-C1AF-42DE-BEEF-D4CF44F85FF4}" dt="2021-01-19T20:41:35.946" v="180" actId="478"/>
          <ac:cxnSpMkLst>
            <pc:docMk/>
            <pc:sldMk cId="2212791348" sldId="349"/>
            <ac:cxnSpMk id="105" creationId="{BEA8E423-EA6F-4A70-BB34-4770BE8BA31F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106" creationId="{5DE3DA26-0FBB-4496-A52D-33E52AF32EC6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107" creationId="{85F7D6A8-71E3-4D2C-BBA8-EBBB627EDE95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108" creationId="{A9E00008-973E-45BF-95EC-87D9F57EC451}"/>
          </ac:cxnSpMkLst>
        </pc:cxnChg>
        <pc:cxnChg chg="mod">
          <ac:chgData name="Jason  Mayberry" userId="cecd4e79-e9a6-45b1-a01a-f51df2288f6a" providerId="ADAL" clId="{B9401614-C1AF-42DE-BEEF-D4CF44F85FF4}" dt="2021-01-19T20:42:03.371" v="187" actId="165"/>
          <ac:cxnSpMkLst>
            <pc:docMk/>
            <pc:sldMk cId="2212791348" sldId="349"/>
            <ac:cxnSpMk id="109" creationId="{B76A6E40-D75D-4C1B-B10B-85F7C95BA26D}"/>
          </ac:cxnSpMkLst>
        </pc:cxnChg>
      </pc:sldChg>
      <pc:sldChg chg="del">
        <pc:chgData name="Jason  Mayberry" userId="cecd4e79-e9a6-45b1-a01a-f51df2288f6a" providerId="ADAL" clId="{B9401614-C1AF-42DE-BEEF-D4CF44F85FF4}" dt="2021-01-19T07:43:43.190" v="0" actId="18676"/>
        <pc:sldMkLst>
          <pc:docMk/>
          <pc:sldMk cId="2591275119" sldId="349"/>
        </pc:sldMkLst>
      </pc:sldChg>
    </pc:docChg>
  </pc:docChgLst>
  <pc:docChgLst>
    <pc:chgData name="Jason  Mayberry" userId="cecd4e79-e9a6-45b1-a01a-f51df2288f6a" providerId="ADAL" clId="{4FDC8CB4-4F88-4CBA-A820-CB9E80FBE9F7}"/>
    <pc:docChg chg="addSld modSld">
      <pc:chgData name="Jason  Mayberry" userId="cecd4e79-e9a6-45b1-a01a-f51df2288f6a" providerId="ADAL" clId="{4FDC8CB4-4F88-4CBA-A820-CB9E80FBE9F7}" dt="2022-01-19T17:37:50.179" v="0"/>
      <pc:docMkLst>
        <pc:docMk/>
      </pc:docMkLst>
      <pc:sldChg chg="add">
        <pc:chgData name="Jason  Mayberry" userId="cecd4e79-e9a6-45b1-a01a-f51df2288f6a" providerId="ADAL" clId="{4FDC8CB4-4F88-4CBA-A820-CB9E80FBE9F7}" dt="2022-01-19T17:37:50.179" v="0"/>
        <pc:sldMkLst>
          <pc:docMk/>
          <pc:sldMk cId="4237426740" sldId="49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8DE7CA-5902-486B-B397-4D8F29726C83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DF26EFE-0620-42E7-8C30-58AAD8D6C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57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5676C8-DD06-439E-A5C0-E73D8F9A40F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17B9D5-4EE1-4DBA-871C-C9B23D773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23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7B9D5-4EE1-4DBA-871C-C9B23D773D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81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42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7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25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0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2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0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32886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0" y="0"/>
            <a:ext cx="457200" cy="3288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1A726D-4009-41A1-A835-A33C4E175C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2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40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9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328866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381000"/>
            <a:ext cx="89916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457200" cy="3288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E61A726D-4009-41A1-A835-A33C4E175CB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543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accent3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3F064-9B2A-4A8A-BD16-AC649B011C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Intermolecular Bonds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6A7E8F-B6E0-47FE-869E-5E2121D439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Jason R Mayberry</a:t>
            </a:r>
            <a:r>
              <a:rPr lang="en-US"/>
              <a:t>, PhD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02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Chemical Bonds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6538" y="466725"/>
            <a:ext cx="3270250" cy="6137275"/>
          </a:xfrm>
          <a:solidFill>
            <a:srgbClr val="FFFFDD"/>
          </a:solidFill>
        </p:spPr>
        <p:txBody>
          <a:bodyPr>
            <a:spAutoFit/>
          </a:bodyPr>
          <a:lstStyle/>
          <a:p>
            <a:pPr marL="381000" indent="-381000" eaLnBrk="1" hangingPunct="1"/>
            <a:r>
              <a:rPr lang="en-US" altLang="en-US" sz="1800" b="1" u="sng"/>
              <a:t>Intra-Molecular Bonds </a:t>
            </a:r>
            <a:r>
              <a:rPr lang="en-US" altLang="en-US" sz="1800"/>
              <a:t>(Inside the molecule) :  Bonds between atoms which are strong enough to form molecules </a:t>
            </a:r>
            <a:r>
              <a:rPr lang="en-US" altLang="en-US" sz="1800" i="1"/>
              <a:t>(Ionic or Covalent)</a:t>
            </a:r>
          </a:p>
          <a:p>
            <a:pPr marL="381000" indent="-381000" eaLnBrk="1" hangingPunct="1"/>
            <a:r>
              <a:rPr lang="en-US" altLang="en-US" sz="1800" b="1" u="sng"/>
              <a:t>Inter-Molecular Bonds</a:t>
            </a:r>
            <a:r>
              <a:rPr lang="en-US" altLang="en-US" sz="1800"/>
              <a:t>:</a:t>
            </a:r>
          </a:p>
          <a:p>
            <a:pPr marL="688975" lvl="1" indent="-342900" eaLnBrk="1" hangingPunct="1"/>
            <a:r>
              <a:rPr lang="en-US" altLang="en-US" sz="1800"/>
              <a:t> Attractive forces between molecules which are not strong enough to form new molecules.</a:t>
            </a:r>
          </a:p>
          <a:p>
            <a:pPr marL="688975" lvl="1" indent="-342900" eaLnBrk="1" hangingPunct="1"/>
            <a:r>
              <a:rPr lang="en-US" altLang="en-US" sz="1800"/>
              <a:t>Types of Inter-Molecular Bonds</a:t>
            </a:r>
          </a:p>
          <a:p>
            <a:pPr marL="1219200" lvl="2" indent="-304800" eaLnBrk="1" hangingPunct="1">
              <a:buFontTx/>
              <a:buAutoNum type="arabicPeriod"/>
            </a:pPr>
            <a:r>
              <a:rPr lang="en-US" altLang="en-US" sz="1800" b="1" u="sng"/>
              <a:t>Hydrogen Bonds</a:t>
            </a:r>
            <a:r>
              <a:rPr lang="en-US" altLang="en-US" sz="1800"/>
              <a:t>:  Attraction between Polar Molecules</a:t>
            </a:r>
          </a:p>
          <a:p>
            <a:pPr marL="1219200" lvl="2" indent="-304800" eaLnBrk="1" hangingPunct="1">
              <a:buFontTx/>
              <a:buAutoNum type="arabicPeriod"/>
            </a:pPr>
            <a:r>
              <a:rPr lang="en-US" altLang="en-US" sz="1800" b="1" u="sng"/>
              <a:t>Van Der Waals (London) Forces</a:t>
            </a:r>
            <a:r>
              <a:rPr lang="en-US" altLang="en-US" sz="1800"/>
              <a:t>:  Attraction between non-Polar Molecules</a:t>
            </a:r>
          </a:p>
        </p:txBody>
      </p:sp>
      <p:grpSp>
        <p:nvGrpSpPr>
          <p:cNvPr id="116740" name="Group 4"/>
          <p:cNvGrpSpPr>
            <a:grpSpLocks/>
          </p:cNvGrpSpPr>
          <p:nvPr/>
        </p:nvGrpSpPr>
        <p:grpSpPr bwMode="auto">
          <a:xfrm>
            <a:off x="3687763" y="493713"/>
            <a:ext cx="5332412" cy="2403475"/>
            <a:chOff x="2323" y="311"/>
            <a:chExt cx="3359" cy="1514"/>
          </a:xfrm>
        </p:grpSpPr>
        <p:grpSp>
          <p:nvGrpSpPr>
            <p:cNvPr id="21603" name="Group 5"/>
            <p:cNvGrpSpPr>
              <a:grpSpLocks/>
            </p:cNvGrpSpPr>
            <p:nvPr/>
          </p:nvGrpSpPr>
          <p:grpSpPr bwMode="auto">
            <a:xfrm>
              <a:off x="2386" y="376"/>
              <a:ext cx="3124" cy="1245"/>
              <a:chOff x="2386" y="376"/>
              <a:chExt cx="3124" cy="1245"/>
            </a:xfrm>
          </p:grpSpPr>
          <p:grpSp>
            <p:nvGrpSpPr>
              <p:cNvPr id="21605" name="Group 6"/>
              <p:cNvGrpSpPr>
                <a:grpSpLocks/>
              </p:cNvGrpSpPr>
              <p:nvPr/>
            </p:nvGrpSpPr>
            <p:grpSpPr bwMode="auto">
              <a:xfrm>
                <a:off x="4637" y="439"/>
                <a:ext cx="873" cy="689"/>
                <a:chOff x="712" y="2279"/>
                <a:chExt cx="873" cy="689"/>
              </a:xfrm>
            </p:grpSpPr>
            <p:sp>
              <p:nvSpPr>
                <p:cNvPr id="21644" name="Oval 7"/>
                <p:cNvSpPr>
                  <a:spLocks noChangeArrowheads="1"/>
                </p:cNvSpPr>
                <p:nvPr/>
              </p:nvSpPr>
              <p:spPr bwMode="auto">
                <a:xfrm rot="-7813653">
                  <a:off x="818" y="2854"/>
                  <a:ext cx="82" cy="81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45" name="Oval 8"/>
                <p:cNvSpPr>
                  <a:spLocks noChangeArrowheads="1"/>
                </p:cNvSpPr>
                <p:nvPr/>
              </p:nvSpPr>
              <p:spPr bwMode="auto">
                <a:xfrm rot="-7813653">
                  <a:off x="797" y="2368"/>
                  <a:ext cx="515" cy="68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>
                        <a:alpha val="50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46" name="Oval 9"/>
                <p:cNvSpPr>
                  <a:spLocks noChangeArrowheads="1"/>
                </p:cNvSpPr>
                <p:nvPr/>
              </p:nvSpPr>
              <p:spPr bwMode="auto">
                <a:xfrm rot="-7813653">
                  <a:off x="937" y="2761"/>
                  <a:ext cx="62" cy="65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47" name="Oval 10"/>
                <p:cNvSpPr>
                  <a:spLocks noChangeArrowheads="1"/>
                </p:cNvSpPr>
                <p:nvPr/>
              </p:nvSpPr>
              <p:spPr bwMode="auto">
                <a:xfrm rot="9286348">
                  <a:off x="1395" y="2854"/>
                  <a:ext cx="82" cy="82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48" name="Oval 11"/>
                <p:cNvSpPr>
                  <a:spLocks noChangeArrowheads="1"/>
                </p:cNvSpPr>
                <p:nvPr/>
              </p:nvSpPr>
              <p:spPr bwMode="auto">
                <a:xfrm rot="9286348">
                  <a:off x="1336" y="2732"/>
                  <a:ext cx="62" cy="65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49" name="Oval 12"/>
                <p:cNvSpPr>
                  <a:spLocks noChangeArrowheads="1"/>
                </p:cNvSpPr>
                <p:nvPr/>
              </p:nvSpPr>
              <p:spPr bwMode="auto">
                <a:xfrm rot="7813653" flipH="1">
                  <a:off x="984" y="2360"/>
                  <a:ext cx="515" cy="68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>
                        <a:alpha val="50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grpSp>
              <p:nvGrpSpPr>
                <p:cNvPr id="21650" name="Group 13"/>
                <p:cNvGrpSpPr>
                  <a:grpSpLocks/>
                </p:cNvGrpSpPr>
                <p:nvPr/>
              </p:nvGrpSpPr>
              <p:grpSpPr bwMode="auto">
                <a:xfrm rot="-6913653">
                  <a:off x="829" y="2277"/>
                  <a:ext cx="643" cy="648"/>
                  <a:chOff x="3278" y="2057"/>
                  <a:chExt cx="1161" cy="1168"/>
                </a:xfrm>
              </p:grpSpPr>
              <p:sp>
                <p:nvSpPr>
                  <p:cNvPr id="21651" name="Oval 14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278" y="2057"/>
                    <a:ext cx="1161" cy="116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rgbClr val="000099">
                          <a:alpha val="79999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52" name="Oval 15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80" y="2480"/>
                    <a:ext cx="149" cy="148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53" name="Oval 16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89" y="2650"/>
                    <a:ext cx="149" cy="148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54" name="Oval 17"/>
                  <p:cNvSpPr>
                    <a:spLocks noChangeArrowheads="1"/>
                  </p:cNvSpPr>
                  <p:nvPr/>
                </p:nvSpPr>
                <p:spPr bwMode="auto">
                  <a:xfrm rot="20700000" flipV="1">
                    <a:off x="3695" y="2582"/>
                    <a:ext cx="149" cy="148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55" name="Oval 18"/>
                  <p:cNvSpPr>
                    <a:spLocks noChangeArrowheads="1"/>
                  </p:cNvSpPr>
                  <p:nvPr/>
                </p:nvSpPr>
                <p:spPr bwMode="auto">
                  <a:xfrm rot="20700000" flipV="1">
                    <a:off x="3874" y="2558"/>
                    <a:ext cx="149" cy="149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56" name="Oval 19"/>
                  <p:cNvSpPr>
                    <a:spLocks noChangeArrowheads="1"/>
                  </p:cNvSpPr>
                  <p:nvPr/>
                </p:nvSpPr>
                <p:spPr bwMode="auto">
                  <a:xfrm rot="6223638">
                    <a:off x="3854" y="2595"/>
                    <a:ext cx="148" cy="149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57" name="Oval 20"/>
                  <p:cNvSpPr>
                    <a:spLocks noChangeArrowheads="1"/>
                  </p:cNvSpPr>
                  <p:nvPr/>
                </p:nvSpPr>
                <p:spPr bwMode="auto">
                  <a:xfrm rot="6223638">
                    <a:off x="3740" y="2531"/>
                    <a:ext cx="148" cy="149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58" name="Oval 21"/>
                  <p:cNvSpPr>
                    <a:spLocks noChangeArrowheads="1"/>
                  </p:cNvSpPr>
                  <p:nvPr/>
                </p:nvSpPr>
                <p:spPr bwMode="auto">
                  <a:xfrm rot="6223638" flipV="1">
                    <a:off x="3822" y="2496"/>
                    <a:ext cx="148" cy="150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59" name="Oval 22"/>
                  <p:cNvSpPr>
                    <a:spLocks noChangeArrowheads="1"/>
                  </p:cNvSpPr>
                  <p:nvPr/>
                </p:nvSpPr>
                <p:spPr bwMode="auto">
                  <a:xfrm rot="6223638" flipV="1">
                    <a:off x="3765" y="2624"/>
                    <a:ext cx="148" cy="149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60" name="Oval 23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469" y="2250"/>
                    <a:ext cx="778" cy="7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61" name="Oval 24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44" y="2322"/>
                    <a:ext cx="112" cy="117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62" name="Oval 25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882" y="2837"/>
                    <a:ext cx="112" cy="117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63" name="Oval 26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59" y="2105"/>
                    <a:ext cx="114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64" name="Oval 27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34" y="3055"/>
                    <a:ext cx="114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65" name="Oval 28"/>
                  <p:cNvSpPr>
                    <a:spLocks noChangeArrowheads="1"/>
                  </p:cNvSpPr>
                  <p:nvPr/>
                </p:nvSpPr>
                <p:spPr bwMode="auto">
                  <a:xfrm rot="4500000">
                    <a:off x="4287" y="2543"/>
                    <a:ext cx="112" cy="116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66" name="Oval 29"/>
                  <p:cNvSpPr>
                    <a:spLocks noChangeArrowheads="1"/>
                  </p:cNvSpPr>
                  <p:nvPr/>
                </p:nvSpPr>
                <p:spPr bwMode="auto">
                  <a:xfrm rot="4500000">
                    <a:off x="3338" y="2639"/>
                    <a:ext cx="116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67" name="Oval 30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901" y="3054"/>
                    <a:ext cx="114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68" name="Oval 31"/>
                  <p:cNvSpPr>
                    <a:spLocks noChangeArrowheads="1"/>
                  </p:cNvSpPr>
                  <p:nvPr/>
                </p:nvSpPr>
                <p:spPr bwMode="auto">
                  <a:xfrm rot="4500000">
                    <a:off x="4265" y="2720"/>
                    <a:ext cx="112" cy="116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  <p:grpSp>
            <p:nvGrpSpPr>
              <p:cNvPr id="21606" name="Group 32"/>
              <p:cNvGrpSpPr>
                <a:grpSpLocks/>
              </p:cNvGrpSpPr>
              <p:nvPr/>
            </p:nvGrpSpPr>
            <p:grpSpPr bwMode="auto">
              <a:xfrm>
                <a:off x="2386" y="867"/>
                <a:ext cx="338" cy="338"/>
                <a:chOff x="2596" y="385"/>
                <a:chExt cx="338" cy="338"/>
              </a:xfrm>
            </p:grpSpPr>
            <p:grpSp>
              <p:nvGrpSpPr>
                <p:cNvPr id="21638" name="Group 33"/>
                <p:cNvGrpSpPr>
                  <a:grpSpLocks/>
                </p:cNvGrpSpPr>
                <p:nvPr/>
              </p:nvGrpSpPr>
              <p:grpSpPr bwMode="auto">
                <a:xfrm rot="-6300000">
                  <a:off x="2596" y="385"/>
                  <a:ext cx="338" cy="338"/>
                  <a:chOff x="3862" y="2132"/>
                  <a:chExt cx="452" cy="451"/>
                </a:xfrm>
              </p:grpSpPr>
              <p:grpSp>
                <p:nvGrpSpPr>
                  <p:cNvPr id="21640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3862" y="2132"/>
                    <a:ext cx="452" cy="451"/>
                    <a:chOff x="3862" y="2132"/>
                    <a:chExt cx="452" cy="451"/>
                  </a:xfrm>
                </p:grpSpPr>
                <p:sp>
                  <p:nvSpPr>
                    <p:cNvPr id="21642" name="Oval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45" y="2314"/>
                      <a:ext cx="87" cy="86"/>
                    </a:xfrm>
                    <a:prstGeom prst="ellipse">
                      <a:avLst/>
                    </a:prstGeom>
                    <a:solidFill>
                      <a:srgbClr val="CC33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643" name="Oval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62" y="2132"/>
                      <a:ext cx="452" cy="451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>
                            <a:alpha val="50000"/>
                          </a:schemeClr>
                        </a:gs>
                        <a:gs pos="100000">
                          <a:srgbClr val="000099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38100" cap="rnd">
                          <a:solidFill>
                            <a:schemeClr val="bg1"/>
                          </a:solidFill>
                          <a:prstDash val="sysDot"/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</p:grpSp>
              <p:sp>
                <p:nvSpPr>
                  <p:cNvPr id="21641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4061" y="2181"/>
                    <a:ext cx="66" cy="65"/>
                  </a:xfrm>
                  <a:prstGeom prst="ellipse">
                    <a:avLst/>
                  </a:prstGeom>
                  <a:solidFill>
                    <a:srgbClr val="33CC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sp>
              <p:nvSpPr>
                <p:cNvPr id="21639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660" y="461"/>
                  <a:ext cx="206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en-US" sz="1400" b="1">
                      <a:solidFill>
                        <a:srgbClr val="990000"/>
                      </a:solidFill>
                    </a:rPr>
                    <a:t>1</a:t>
                  </a:r>
                </a:p>
              </p:txBody>
            </p:sp>
          </p:grpSp>
          <p:grpSp>
            <p:nvGrpSpPr>
              <p:cNvPr id="21607" name="Group 39"/>
              <p:cNvGrpSpPr>
                <a:grpSpLocks/>
              </p:cNvGrpSpPr>
              <p:nvPr/>
            </p:nvGrpSpPr>
            <p:grpSpPr bwMode="auto">
              <a:xfrm>
                <a:off x="2820" y="376"/>
                <a:ext cx="488" cy="490"/>
                <a:chOff x="2464" y="1833"/>
                <a:chExt cx="607" cy="610"/>
              </a:xfrm>
            </p:grpSpPr>
            <p:sp>
              <p:nvSpPr>
                <p:cNvPr id="21619" name="Oval 40"/>
                <p:cNvSpPr>
                  <a:spLocks noChangeArrowheads="1"/>
                </p:cNvSpPr>
                <p:nvPr/>
              </p:nvSpPr>
              <p:spPr bwMode="auto">
                <a:xfrm rot="9730828">
                  <a:off x="2464" y="1833"/>
                  <a:ext cx="607" cy="61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>
                        <a:alpha val="50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20" name="Oval 41"/>
                <p:cNvSpPr>
                  <a:spLocks noChangeArrowheads="1"/>
                </p:cNvSpPr>
                <p:nvPr/>
              </p:nvSpPr>
              <p:spPr bwMode="auto">
                <a:xfrm rot="9730828">
                  <a:off x="2734" y="2145"/>
                  <a:ext cx="78" cy="7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21" name="Oval 42"/>
                <p:cNvSpPr>
                  <a:spLocks noChangeArrowheads="1"/>
                </p:cNvSpPr>
                <p:nvPr/>
              </p:nvSpPr>
              <p:spPr bwMode="auto">
                <a:xfrm rot="9730828">
                  <a:off x="2725" y="2057"/>
                  <a:ext cx="78" cy="7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22" name="Oval 43"/>
                <p:cNvSpPr>
                  <a:spLocks noChangeArrowheads="1"/>
                </p:cNvSpPr>
                <p:nvPr/>
              </p:nvSpPr>
              <p:spPr bwMode="auto">
                <a:xfrm rot="9730828" flipV="1">
                  <a:off x="2776" y="2089"/>
                  <a:ext cx="78" cy="7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23" name="Oval 44"/>
                <p:cNvSpPr>
                  <a:spLocks noChangeArrowheads="1"/>
                </p:cNvSpPr>
                <p:nvPr/>
              </p:nvSpPr>
              <p:spPr bwMode="auto">
                <a:xfrm rot="9730828" flipV="1">
                  <a:off x="2684" y="2106"/>
                  <a:ext cx="78" cy="78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24" name="Oval 45"/>
                <p:cNvSpPr>
                  <a:spLocks noChangeArrowheads="1"/>
                </p:cNvSpPr>
                <p:nvPr/>
              </p:nvSpPr>
              <p:spPr bwMode="auto">
                <a:xfrm rot="-4745533">
                  <a:off x="2694" y="2086"/>
                  <a:ext cx="78" cy="7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25" name="Oval 46"/>
                <p:cNvSpPr>
                  <a:spLocks noChangeArrowheads="1"/>
                </p:cNvSpPr>
                <p:nvPr/>
              </p:nvSpPr>
              <p:spPr bwMode="auto">
                <a:xfrm rot="-4745533">
                  <a:off x="2753" y="2116"/>
                  <a:ext cx="77" cy="78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26" name="Oval 47"/>
                <p:cNvSpPr>
                  <a:spLocks noChangeArrowheads="1"/>
                </p:cNvSpPr>
                <p:nvPr/>
              </p:nvSpPr>
              <p:spPr bwMode="auto">
                <a:xfrm rot="16854467" flipV="1">
                  <a:off x="2711" y="2136"/>
                  <a:ext cx="78" cy="79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27" name="Oval 48"/>
                <p:cNvSpPr>
                  <a:spLocks noChangeArrowheads="1"/>
                </p:cNvSpPr>
                <p:nvPr/>
              </p:nvSpPr>
              <p:spPr bwMode="auto">
                <a:xfrm rot="16854467" flipV="1">
                  <a:off x="2738" y="2070"/>
                  <a:ext cx="78" cy="7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28" name="Oval 49"/>
                <p:cNvSpPr>
                  <a:spLocks noChangeArrowheads="1"/>
                </p:cNvSpPr>
                <p:nvPr/>
              </p:nvSpPr>
              <p:spPr bwMode="auto">
                <a:xfrm rot="9730828">
                  <a:off x="2564" y="1934"/>
                  <a:ext cx="407" cy="40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>
                  <a:lvl1pPr marL="342900" indent="-3429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Char char="•"/>
                  </a:pPr>
                  <a:endParaRPr lang="en-US" altLang="en-US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629" name="Oval 50"/>
                <p:cNvSpPr>
                  <a:spLocks noChangeArrowheads="1"/>
                </p:cNvSpPr>
                <p:nvPr/>
              </p:nvSpPr>
              <p:spPr bwMode="auto">
                <a:xfrm rot="9730828">
                  <a:off x="2774" y="2241"/>
                  <a:ext cx="59" cy="61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30" name="Oval 51"/>
                <p:cNvSpPr>
                  <a:spLocks noChangeArrowheads="1"/>
                </p:cNvSpPr>
                <p:nvPr/>
              </p:nvSpPr>
              <p:spPr bwMode="auto">
                <a:xfrm rot="9730828">
                  <a:off x="2689" y="1976"/>
                  <a:ext cx="59" cy="61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31" name="Oval 52"/>
                <p:cNvSpPr>
                  <a:spLocks noChangeArrowheads="1"/>
                </p:cNvSpPr>
                <p:nvPr/>
              </p:nvSpPr>
              <p:spPr bwMode="auto">
                <a:xfrm rot="9730828">
                  <a:off x="2695" y="2358"/>
                  <a:ext cx="60" cy="59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32" name="Oval 53"/>
                <p:cNvSpPr>
                  <a:spLocks noChangeArrowheads="1"/>
                </p:cNvSpPr>
                <p:nvPr/>
              </p:nvSpPr>
              <p:spPr bwMode="auto">
                <a:xfrm rot="9730828">
                  <a:off x="2776" y="1860"/>
                  <a:ext cx="60" cy="60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33" name="Oval 54"/>
                <p:cNvSpPr>
                  <a:spLocks noChangeArrowheads="1"/>
                </p:cNvSpPr>
                <p:nvPr/>
              </p:nvSpPr>
              <p:spPr bwMode="auto">
                <a:xfrm rot="-6469172">
                  <a:off x="2986" y="2135"/>
                  <a:ext cx="61" cy="60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34" name="Oval 55"/>
                <p:cNvSpPr>
                  <a:spLocks noChangeArrowheads="1"/>
                </p:cNvSpPr>
                <p:nvPr/>
              </p:nvSpPr>
              <p:spPr bwMode="auto">
                <a:xfrm rot="9730828">
                  <a:off x="2688" y="1863"/>
                  <a:ext cx="61" cy="61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35" name="Oval 56"/>
                <p:cNvSpPr>
                  <a:spLocks noChangeArrowheads="1"/>
                </p:cNvSpPr>
                <p:nvPr/>
              </p:nvSpPr>
              <p:spPr bwMode="auto">
                <a:xfrm rot="-6469172">
                  <a:off x="2492" y="2098"/>
                  <a:ext cx="59" cy="62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63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667" y="2043"/>
                  <a:ext cx="206" cy="2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en-US" sz="1400" b="1">
                      <a:solidFill>
                        <a:srgbClr val="990000"/>
                      </a:solidFill>
                    </a:rPr>
                    <a:t>8</a:t>
                  </a:r>
                </a:p>
              </p:txBody>
            </p:sp>
            <p:sp>
              <p:nvSpPr>
                <p:cNvPr id="21637" name="Oval 58"/>
                <p:cNvSpPr>
                  <a:spLocks noChangeArrowheads="1"/>
                </p:cNvSpPr>
                <p:nvPr/>
              </p:nvSpPr>
              <p:spPr bwMode="auto">
                <a:xfrm rot="-6469172">
                  <a:off x="2791" y="2356"/>
                  <a:ext cx="58" cy="60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21608" name="Group 59"/>
              <p:cNvGrpSpPr>
                <a:grpSpLocks/>
              </p:cNvGrpSpPr>
              <p:nvPr/>
            </p:nvGrpSpPr>
            <p:grpSpPr bwMode="auto">
              <a:xfrm>
                <a:off x="3080" y="987"/>
                <a:ext cx="338" cy="338"/>
                <a:chOff x="2596" y="385"/>
                <a:chExt cx="338" cy="338"/>
              </a:xfrm>
            </p:grpSpPr>
            <p:grpSp>
              <p:nvGrpSpPr>
                <p:cNvPr id="21613" name="Group 60"/>
                <p:cNvGrpSpPr>
                  <a:grpSpLocks/>
                </p:cNvGrpSpPr>
                <p:nvPr/>
              </p:nvGrpSpPr>
              <p:grpSpPr bwMode="auto">
                <a:xfrm rot="-6300000">
                  <a:off x="2596" y="385"/>
                  <a:ext cx="338" cy="338"/>
                  <a:chOff x="3862" y="2132"/>
                  <a:chExt cx="452" cy="451"/>
                </a:xfrm>
              </p:grpSpPr>
              <p:grpSp>
                <p:nvGrpSpPr>
                  <p:cNvPr id="21615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3862" y="2132"/>
                    <a:ext cx="452" cy="451"/>
                    <a:chOff x="3862" y="2132"/>
                    <a:chExt cx="452" cy="451"/>
                  </a:xfrm>
                </p:grpSpPr>
                <p:sp>
                  <p:nvSpPr>
                    <p:cNvPr id="21617" name="Oval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45" y="2314"/>
                      <a:ext cx="87" cy="86"/>
                    </a:xfrm>
                    <a:prstGeom prst="ellipse">
                      <a:avLst/>
                    </a:prstGeom>
                    <a:solidFill>
                      <a:srgbClr val="CC33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618" name="Oval 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62" y="2132"/>
                      <a:ext cx="452" cy="451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>
                            <a:alpha val="50000"/>
                          </a:schemeClr>
                        </a:gs>
                        <a:gs pos="100000">
                          <a:srgbClr val="000099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38100" cap="rnd">
                          <a:solidFill>
                            <a:schemeClr val="bg1"/>
                          </a:solidFill>
                          <a:prstDash val="sysDot"/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</p:grpSp>
              <p:sp>
                <p:nvSpPr>
                  <p:cNvPr id="21616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4061" y="2181"/>
                    <a:ext cx="66" cy="65"/>
                  </a:xfrm>
                  <a:prstGeom prst="ellipse">
                    <a:avLst/>
                  </a:prstGeom>
                  <a:solidFill>
                    <a:srgbClr val="33CC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sp>
              <p:nvSpPr>
                <p:cNvPr id="21614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660" y="461"/>
                  <a:ext cx="206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en-US" sz="1400" b="1">
                      <a:solidFill>
                        <a:srgbClr val="990000"/>
                      </a:solidFill>
                    </a:rPr>
                    <a:t>1</a:t>
                  </a:r>
                </a:p>
              </p:txBody>
            </p:sp>
          </p:grpSp>
          <p:sp>
            <p:nvSpPr>
              <p:cNvPr id="21609" name="Line 66"/>
              <p:cNvSpPr>
                <a:spLocks noChangeShapeType="1"/>
              </p:cNvSpPr>
              <p:nvPr/>
            </p:nvSpPr>
            <p:spPr bwMode="auto">
              <a:xfrm>
                <a:off x="3629" y="897"/>
                <a:ext cx="71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610" name="Text Box 67"/>
              <p:cNvSpPr txBox="1">
                <a:spLocks noChangeArrowheads="1"/>
              </p:cNvSpPr>
              <p:nvPr/>
            </p:nvSpPr>
            <p:spPr bwMode="auto">
              <a:xfrm>
                <a:off x="3482" y="666"/>
                <a:ext cx="100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1400" b="1">
                    <a:latin typeface="Times New Roman" panose="02020603050405020304" pitchFamily="18" charset="0"/>
                  </a:rPr>
                  <a:t>Molecular Bonds</a:t>
                </a:r>
              </a:p>
            </p:txBody>
          </p:sp>
          <p:sp>
            <p:nvSpPr>
              <p:cNvPr id="21611" name="Text Box 68"/>
              <p:cNvSpPr txBox="1">
                <a:spLocks noChangeArrowheads="1"/>
              </p:cNvSpPr>
              <p:nvPr/>
            </p:nvSpPr>
            <p:spPr bwMode="auto">
              <a:xfrm>
                <a:off x="2429" y="1429"/>
                <a:ext cx="8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1400" b="1">
                    <a:latin typeface="Times New Roman" panose="02020603050405020304" pitchFamily="18" charset="0"/>
                  </a:rPr>
                  <a:t>Atoms</a:t>
                </a:r>
              </a:p>
            </p:txBody>
          </p:sp>
          <p:sp>
            <p:nvSpPr>
              <p:cNvPr id="21612" name="Text Box 69"/>
              <p:cNvSpPr txBox="1">
                <a:spLocks noChangeArrowheads="1"/>
              </p:cNvSpPr>
              <p:nvPr/>
            </p:nvSpPr>
            <p:spPr bwMode="auto">
              <a:xfrm>
                <a:off x="4589" y="1429"/>
                <a:ext cx="8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1400" b="1">
                    <a:latin typeface="Times New Roman" panose="02020603050405020304" pitchFamily="18" charset="0"/>
                  </a:rPr>
                  <a:t>Molecule</a:t>
                </a:r>
              </a:p>
            </p:txBody>
          </p:sp>
        </p:grpSp>
        <p:sp>
          <p:nvSpPr>
            <p:cNvPr id="21604" name="Rectangle 70"/>
            <p:cNvSpPr>
              <a:spLocks noChangeArrowheads="1"/>
            </p:cNvSpPr>
            <p:nvPr/>
          </p:nvSpPr>
          <p:spPr bwMode="auto">
            <a:xfrm>
              <a:off x="2323" y="311"/>
              <a:ext cx="3359" cy="151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16807" name="Group 71"/>
          <p:cNvGrpSpPr>
            <a:grpSpLocks/>
          </p:cNvGrpSpPr>
          <p:nvPr/>
        </p:nvGrpSpPr>
        <p:grpSpPr bwMode="auto">
          <a:xfrm>
            <a:off x="3687763" y="3152775"/>
            <a:ext cx="5332412" cy="3581400"/>
            <a:chOff x="2323" y="1986"/>
            <a:chExt cx="3359" cy="2256"/>
          </a:xfrm>
        </p:grpSpPr>
        <p:grpSp>
          <p:nvGrpSpPr>
            <p:cNvPr id="21510" name="Group 72"/>
            <p:cNvGrpSpPr>
              <a:grpSpLocks/>
            </p:cNvGrpSpPr>
            <p:nvPr/>
          </p:nvGrpSpPr>
          <p:grpSpPr bwMode="auto">
            <a:xfrm>
              <a:off x="2386" y="1986"/>
              <a:ext cx="3210" cy="2256"/>
              <a:chOff x="2386" y="1986"/>
              <a:chExt cx="3210" cy="2256"/>
            </a:xfrm>
          </p:grpSpPr>
          <p:grpSp>
            <p:nvGrpSpPr>
              <p:cNvPr id="21512" name="Group 73"/>
              <p:cNvGrpSpPr>
                <a:grpSpLocks/>
              </p:cNvGrpSpPr>
              <p:nvPr/>
            </p:nvGrpSpPr>
            <p:grpSpPr bwMode="auto">
              <a:xfrm rot="-2301846">
                <a:off x="4451" y="2109"/>
                <a:ext cx="873" cy="689"/>
                <a:chOff x="712" y="2279"/>
                <a:chExt cx="873" cy="689"/>
              </a:xfrm>
            </p:grpSpPr>
            <p:sp>
              <p:nvSpPr>
                <p:cNvPr id="21578" name="Oval 74"/>
                <p:cNvSpPr>
                  <a:spLocks noChangeArrowheads="1"/>
                </p:cNvSpPr>
                <p:nvPr/>
              </p:nvSpPr>
              <p:spPr bwMode="auto">
                <a:xfrm rot="-7813653">
                  <a:off x="818" y="2854"/>
                  <a:ext cx="82" cy="81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79" name="Oval 75"/>
                <p:cNvSpPr>
                  <a:spLocks noChangeArrowheads="1"/>
                </p:cNvSpPr>
                <p:nvPr/>
              </p:nvSpPr>
              <p:spPr bwMode="auto">
                <a:xfrm rot="-7813653">
                  <a:off x="797" y="2368"/>
                  <a:ext cx="515" cy="68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>
                        <a:alpha val="50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80" name="Oval 76"/>
                <p:cNvSpPr>
                  <a:spLocks noChangeArrowheads="1"/>
                </p:cNvSpPr>
                <p:nvPr/>
              </p:nvSpPr>
              <p:spPr bwMode="auto">
                <a:xfrm rot="-7813653">
                  <a:off x="937" y="2761"/>
                  <a:ext cx="62" cy="65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81" name="Oval 77"/>
                <p:cNvSpPr>
                  <a:spLocks noChangeArrowheads="1"/>
                </p:cNvSpPr>
                <p:nvPr/>
              </p:nvSpPr>
              <p:spPr bwMode="auto">
                <a:xfrm rot="9286348">
                  <a:off x="1395" y="2854"/>
                  <a:ext cx="82" cy="82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82" name="Oval 78"/>
                <p:cNvSpPr>
                  <a:spLocks noChangeArrowheads="1"/>
                </p:cNvSpPr>
                <p:nvPr/>
              </p:nvSpPr>
              <p:spPr bwMode="auto">
                <a:xfrm rot="9286348">
                  <a:off x="1336" y="2732"/>
                  <a:ext cx="62" cy="65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83" name="Oval 79"/>
                <p:cNvSpPr>
                  <a:spLocks noChangeArrowheads="1"/>
                </p:cNvSpPr>
                <p:nvPr/>
              </p:nvSpPr>
              <p:spPr bwMode="auto">
                <a:xfrm rot="7813653" flipH="1">
                  <a:off x="984" y="2360"/>
                  <a:ext cx="515" cy="68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>
                        <a:alpha val="50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grpSp>
              <p:nvGrpSpPr>
                <p:cNvPr id="21584" name="Group 80"/>
                <p:cNvGrpSpPr>
                  <a:grpSpLocks/>
                </p:cNvGrpSpPr>
                <p:nvPr/>
              </p:nvGrpSpPr>
              <p:grpSpPr bwMode="auto">
                <a:xfrm rot="-6913653">
                  <a:off x="829" y="2277"/>
                  <a:ext cx="643" cy="648"/>
                  <a:chOff x="3278" y="2057"/>
                  <a:chExt cx="1161" cy="1168"/>
                </a:xfrm>
              </p:grpSpPr>
              <p:sp>
                <p:nvSpPr>
                  <p:cNvPr id="21585" name="Oval 81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278" y="2057"/>
                    <a:ext cx="1161" cy="116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rgbClr val="000099">
                          <a:alpha val="79999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86" name="Oval 82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80" y="2480"/>
                    <a:ext cx="149" cy="148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87" name="Oval 83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89" y="2650"/>
                    <a:ext cx="149" cy="148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88" name="Oval 84"/>
                  <p:cNvSpPr>
                    <a:spLocks noChangeArrowheads="1"/>
                  </p:cNvSpPr>
                  <p:nvPr/>
                </p:nvSpPr>
                <p:spPr bwMode="auto">
                  <a:xfrm rot="20700000" flipV="1">
                    <a:off x="3695" y="2582"/>
                    <a:ext cx="149" cy="148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89" name="Oval 85"/>
                  <p:cNvSpPr>
                    <a:spLocks noChangeArrowheads="1"/>
                  </p:cNvSpPr>
                  <p:nvPr/>
                </p:nvSpPr>
                <p:spPr bwMode="auto">
                  <a:xfrm rot="20700000" flipV="1">
                    <a:off x="3874" y="2558"/>
                    <a:ext cx="149" cy="149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0" name="Oval 86"/>
                  <p:cNvSpPr>
                    <a:spLocks noChangeArrowheads="1"/>
                  </p:cNvSpPr>
                  <p:nvPr/>
                </p:nvSpPr>
                <p:spPr bwMode="auto">
                  <a:xfrm rot="6223638">
                    <a:off x="3854" y="2595"/>
                    <a:ext cx="148" cy="149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1" name="Oval 87"/>
                  <p:cNvSpPr>
                    <a:spLocks noChangeArrowheads="1"/>
                  </p:cNvSpPr>
                  <p:nvPr/>
                </p:nvSpPr>
                <p:spPr bwMode="auto">
                  <a:xfrm rot="6223638">
                    <a:off x="3740" y="2531"/>
                    <a:ext cx="148" cy="149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2" name="Oval 88"/>
                  <p:cNvSpPr>
                    <a:spLocks noChangeArrowheads="1"/>
                  </p:cNvSpPr>
                  <p:nvPr/>
                </p:nvSpPr>
                <p:spPr bwMode="auto">
                  <a:xfrm rot="6223638" flipV="1">
                    <a:off x="3822" y="2496"/>
                    <a:ext cx="148" cy="150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3" name="Oval 89"/>
                  <p:cNvSpPr>
                    <a:spLocks noChangeArrowheads="1"/>
                  </p:cNvSpPr>
                  <p:nvPr/>
                </p:nvSpPr>
                <p:spPr bwMode="auto">
                  <a:xfrm rot="6223638" flipV="1">
                    <a:off x="3765" y="2624"/>
                    <a:ext cx="148" cy="149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4" name="Oval 90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469" y="2250"/>
                    <a:ext cx="778" cy="7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5" name="Oval 91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44" y="2322"/>
                    <a:ext cx="112" cy="117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6" name="Oval 92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882" y="2837"/>
                    <a:ext cx="112" cy="117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7" name="Oval 93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59" y="2105"/>
                    <a:ext cx="114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8" name="Oval 94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34" y="3055"/>
                    <a:ext cx="114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99" name="Oval 95"/>
                  <p:cNvSpPr>
                    <a:spLocks noChangeArrowheads="1"/>
                  </p:cNvSpPr>
                  <p:nvPr/>
                </p:nvSpPr>
                <p:spPr bwMode="auto">
                  <a:xfrm rot="4500000">
                    <a:off x="4287" y="2543"/>
                    <a:ext cx="112" cy="116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00" name="Oval 96"/>
                  <p:cNvSpPr>
                    <a:spLocks noChangeArrowheads="1"/>
                  </p:cNvSpPr>
                  <p:nvPr/>
                </p:nvSpPr>
                <p:spPr bwMode="auto">
                  <a:xfrm rot="4500000">
                    <a:off x="3338" y="2639"/>
                    <a:ext cx="116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01" name="Oval 97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901" y="3054"/>
                    <a:ext cx="114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602" name="Oval 98"/>
                  <p:cNvSpPr>
                    <a:spLocks noChangeArrowheads="1"/>
                  </p:cNvSpPr>
                  <p:nvPr/>
                </p:nvSpPr>
                <p:spPr bwMode="auto">
                  <a:xfrm rot="4500000">
                    <a:off x="4265" y="2720"/>
                    <a:ext cx="112" cy="116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  <p:grpSp>
            <p:nvGrpSpPr>
              <p:cNvPr id="21513" name="Group 99"/>
              <p:cNvGrpSpPr>
                <a:grpSpLocks/>
              </p:cNvGrpSpPr>
              <p:nvPr/>
            </p:nvGrpSpPr>
            <p:grpSpPr bwMode="auto">
              <a:xfrm>
                <a:off x="4349" y="3400"/>
                <a:ext cx="873" cy="689"/>
                <a:chOff x="712" y="2279"/>
                <a:chExt cx="873" cy="689"/>
              </a:xfrm>
            </p:grpSpPr>
            <p:sp>
              <p:nvSpPr>
                <p:cNvPr id="21553" name="Oval 100"/>
                <p:cNvSpPr>
                  <a:spLocks noChangeArrowheads="1"/>
                </p:cNvSpPr>
                <p:nvPr/>
              </p:nvSpPr>
              <p:spPr bwMode="auto">
                <a:xfrm rot="-7813653">
                  <a:off x="818" y="2854"/>
                  <a:ext cx="82" cy="81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54" name="Oval 101"/>
                <p:cNvSpPr>
                  <a:spLocks noChangeArrowheads="1"/>
                </p:cNvSpPr>
                <p:nvPr/>
              </p:nvSpPr>
              <p:spPr bwMode="auto">
                <a:xfrm rot="-7813653">
                  <a:off x="797" y="2368"/>
                  <a:ext cx="515" cy="68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>
                        <a:alpha val="50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55" name="Oval 102"/>
                <p:cNvSpPr>
                  <a:spLocks noChangeArrowheads="1"/>
                </p:cNvSpPr>
                <p:nvPr/>
              </p:nvSpPr>
              <p:spPr bwMode="auto">
                <a:xfrm rot="-7813653">
                  <a:off x="937" y="2761"/>
                  <a:ext cx="62" cy="65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56" name="Oval 103"/>
                <p:cNvSpPr>
                  <a:spLocks noChangeArrowheads="1"/>
                </p:cNvSpPr>
                <p:nvPr/>
              </p:nvSpPr>
              <p:spPr bwMode="auto">
                <a:xfrm rot="9286348">
                  <a:off x="1395" y="2854"/>
                  <a:ext cx="82" cy="82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57" name="Oval 104"/>
                <p:cNvSpPr>
                  <a:spLocks noChangeArrowheads="1"/>
                </p:cNvSpPr>
                <p:nvPr/>
              </p:nvSpPr>
              <p:spPr bwMode="auto">
                <a:xfrm rot="9286348">
                  <a:off x="1336" y="2732"/>
                  <a:ext cx="62" cy="65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58" name="Oval 105"/>
                <p:cNvSpPr>
                  <a:spLocks noChangeArrowheads="1"/>
                </p:cNvSpPr>
                <p:nvPr/>
              </p:nvSpPr>
              <p:spPr bwMode="auto">
                <a:xfrm rot="7813653" flipH="1">
                  <a:off x="984" y="2360"/>
                  <a:ext cx="515" cy="68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>
                        <a:alpha val="50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grpSp>
              <p:nvGrpSpPr>
                <p:cNvPr id="21559" name="Group 106"/>
                <p:cNvGrpSpPr>
                  <a:grpSpLocks/>
                </p:cNvGrpSpPr>
                <p:nvPr/>
              </p:nvGrpSpPr>
              <p:grpSpPr bwMode="auto">
                <a:xfrm rot="-6913653">
                  <a:off x="829" y="2277"/>
                  <a:ext cx="643" cy="648"/>
                  <a:chOff x="3278" y="2057"/>
                  <a:chExt cx="1161" cy="1168"/>
                </a:xfrm>
              </p:grpSpPr>
              <p:sp>
                <p:nvSpPr>
                  <p:cNvPr id="21560" name="Oval 107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278" y="2057"/>
                    <a:ext cx="1161" cy="116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rgbClr val="000099">
                          <a:alpha val="79999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61" name="Oval 108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80" y="2480"/>
                    <a:ext cx="149" cy="148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62" name="Oval 109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89" y="2650"/>
                    <a:ext cx="149" cy="148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63" name="Oval 110"/>
                  <p:cNvSpPr>
                    <a:spLocks noChangeArrowheads="1"/>
                  </p:cNvSpPr>
                  <p:nvPr/>
                </p:nvSpPr>
                <p:spPr bwMode="auto">
                  <a:xfrm rot="20700000" flipV="1">
                    <a:off x="3695" y="2582"/>
                    <a:ext cx="149" cy="148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64" name="Oval 111"/>
                  <p:cNvSpPr>
                    <a:spLocks noChangeArrowheads="1"/>
                  </p:cNvSpPr>
                  <p:nvPr/>
                </p:nvSpPr>
                <p:spPr bwMode="auto">
                  <a:xfrm rot="20700000" flipV="1">
                    <a:off x="3874" y="2558"/>
                    <a:ext cx="149" cy="149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65" name="Oval 112"/>
                  <p:cNvSpPr>
                    <a:spLocks noChangeArrowheads="1"/>
                  </p:cNvSpPr>
                  <p:nvPr/>
                </p:nvSpPr>
                <p:spPr bwMode="auto">
                  <a:xfrm rot="6223638">
                    <a:off x="3854" y="2595"/>
                    <a:ext cx="148" cy="149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66" name="Oval 113"/>
                  <p:cNvSpPr>
                    <a:spLocks noChangeArrowheads="1"/>
                  </p:cNvSpPr>
                  <p:nvPr/>
                </p:nvSpPr>
                <p:spPr bwMode="auto">
                  <a:xfrm rot="6223638">
                    <a:off x="3740" y="2531"/>
                    <a:ext cx="148" cy="149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67" name="Oval 114"/>
                  <p:cNvSpPr>
                    <a:spLocks noChangeArrowheads="1"/>
                  </p:cNvSpPr>
                  <p:nvPr/>
                </p:nvSpPr>
                <p:spPr bwMode="auto">
                  <a:xfrm rot="6223638" flipV="1">
                    <a:off x="3822" y="2496"/>
                    <a:ext cx="148" cy="150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68" name="Oval 115"/>
                  <p:cNvSpPr>
                    <a:spLocks noChangeArrowheads="1"/>
                  </p:cNvSpPr>
                  <p:nvPr/>
                </p:nvSpPr>
                <p:spPr bwMode="auto">
                  <a:xfrm rot="6223638" flipV="1">
                    <a:off x="3765" y="2624"/>
                    <a:ext cx="148" cy="149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69" name="Oval 116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469" y="2250"/>
                    <a:ext cx="778" cy="7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70" name="Oval 117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44" y="2322"/>
                    <a:ext cx="112" cy="117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71" name="Oval 118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882" y="2837"/>
                    <a:ext cx="112" cy="117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72" name="Oval 119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59" y="2105"/>
                    <a:ext cx="114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73" name="Oval 120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734" y="3055"/>
                    <a:ext cx="114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74" name="Oval 121"/>
                  <p:cNvSpPr>
                    <a:spLocks noChangeArrowheads="1"/>
                  </p:cNvSpPr>
                  <p:nvPr/>
                </p:nvSpPr>
                <p:spPr bwMode="auto">
                  <a:xfrm rot="4500000">
                    <a:off x="4287" y="2543"/>
                    <a:ext cx="112" cy="116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75" name="Oval 122"/>
                  <p:cNvSpPr>
                    <a:spLocks noChangeArrowheads="1"/>
                  </p:cNvSpPr>
                  <p:nvPr/>
                </p:nvSpPr>
                <p:spPr bwMode="auto">
                  <a:xfrm rot="4500000">
                    <a:off x="3338" y="2639"/>
                    <a:ext cx="116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76" name="Oval 123"/>
                  <p:cNvSpPr>
                    <a:spLocks noChangeArrowheads="1"/>
                  </p:cNvSpPr>
                  <p:nvPr/>
                </p:nvSpPr>
                <p:spPr bwMode="auto">
                  <a:xfrm rot="-900000">
                    <a:off x="3901" y="3054"/>
                    <a:ext cx="114" cy="115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77" name="Oval 124"/>
                  <p:cNvSpPr>
                    <a:spLocks noChangeArrowheads="1"/>
                  </p:cNvSpPr>
                  <p:nvPr/>
                </p:nvSpPr>
                <p:spPr bwMode="auto">
                  <a:xfrm rot="4500000">
                    <a:off x="4265" y="2720"/>
                    <a:ext cx="112" cy="116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  <p:sp>
            <p:nvSpPr>
              <p:cNvPr id="21514" name="Line 125"/>
              <p:cNvSpPr>
                <a:spLocks noChangeShapeType="1"/>
              </p:cNvSpPr>
              <p:nvPr/>
            </p:nvSpPr>
            <p:spPr bwMode="auto">
              <a:xfrm rot="198651">
                <a:off x="4829" y="3060"/>
                <a:ext cx="0" cy="201"/>
              </a:xfrm>
              <a:prstGeom prst="line">
                <a:avLst/>
              </a:prstGeom>
              <a:noFill/>
              <a:ln w="34925" cap="rnd">
                <a:solidFill>
                  <a:srgbClr val="FF6600"/>
                </a:solidFill>
                <a:prstDash val="sysDot"/>
                <a:round/>
                <a:headEnd type="triangle" w="sm" len="sm"/>
                <a:tailEnd type="triangl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21515" name="Group 126"/>
              <p:cNvGrpSpPr>
                <a:grpSpLocks/>
              </p:cNvGrpSpPr>
              <p:nvPr/>
            </p:nvGrpSpPr>
            <p:grpSpPr bwMode="auto">
              <a:xfrm>
                <a:off x="2386" y="2487"/>
                <a:ext cx="1167" cy="1076"/>
                <a:chOff x="2566" y="2487"/>
                <a:chExt cx="1167" cy="1076"/>
              </a:xfrm>
            </p:grpSpPr>
            <p:grpSp>
              <p:nvGrpSpPr>
                <p:cNvPr id="21524" name="Group 127"/>
                <p:cNvGrpSpPr>
                  <a:grpSpLocks/>
                </p:cNvGrpSpPr>
                <p:nvPr/>
              </p:nvGrpSpPr>
              <p:grpSpPr bwMode="auto">
                <a:xfrm>
                  <a:off x="2704" y="2708"/>
                  <a:ext cx="873" cy="689"/>
                  <a:chOff x="712" y="2279"/>
                  <a:chExt cx="873" cy="689"/>
                </a:xfrm>
              </p:grpSpPr>
              <p:sp>
                <p:nvSpPr>
                  <p:cNvPr id="21528" name="Oval 128"/>
                  <p:cNvSpPr>
                    <a:spLocks noChangeArrowheads="1"/>
                  </p:cNvSpPr>
                  <p:nvPr/>
                </p:nvSpPr>
                <p:spPr bwMode="auto">
                  <a:xfrm rot="-7813653">
                    <a:off x="818" y="2854"/>
                    <a:ext cx="82" cy="81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29" name="Oval 129"/>
                  <p:cNvSpPr>
                    <a:spLocks noChangeArrowheads="1"/>
                  </p:cNvSpPr>
                  <p:nvPr/>
                </p:nvSpPr>
                <p:spPr bwMode="auto">
                  <a:xfrm rot="-7813653">
                    <a:off x="797" y="2368"/>
                    <a:ext cx="515" cy="6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>
                          <a:alpha val="50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30" name="Oval 130"/>
                  <p:cNvSpPr>
                    <a:spLocks noChangeArrowheads="1"/>
                  </p:cNvSpPr>
                  <p:nvPr/>
                </p:nvSpPr>
                <p:spPr bwMode="auto">
                  <a:xfrm rot="-7813653">
                    <a:off x="937" y="2761"/>
                    <a:ext cx="62" cy="65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31" name="Oval 131"/>
                  <p:cNvSpPr>
                    <a:spLocks noChangeArrowheads="1"/>
                  </p:cNvSpPr>
                  <p:nvPr/>
                </p:nvSpPr>
                <p:spPr bwMode="auto">
                  <a:xfrm rot="9286348">
                    <a:off x="1395" y="2854"/>
                    <a:ext cx="82" cy="82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32" name="Oval 132"/>
                  <p:cNvSpPr>
                    <a:spLocks noChangeArrowheads="1"/>
                  </p:cNvSpPr>
                  <p:nvPr/>
                </p:nvSpPr>
                <p:spPr bwMode="auto">
                  <a:xfrm rot="9286348">
                    <a:off x="1336" y="2732"/>
                    <a:ext cx="62" cy="65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33" name="Oval 133"/>
                  <p:cNvSpPr>
                    <a:spLocks noChangeArrowheads="1"/>
                  </p:cNvSpPr>
                  <p:nvPr/>
                </p:nvSpPr>
                <p:spPr bwMode="auto">
                  <a:xfrm rot="7813653" flipH="1">
                    <a:off x="984" y="2360"/>
                    <a:ext cx="515" cy="68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>
                          <a:alpha val="50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grpSp>
                <p:nvGrpSpPr>
                  <p:cNvPr id="21534" name="Group 134"/>
                  <p:cNvGrpSpPr>
                    <a:grpSpLocks/>
                  </p:cNvGrpSpPr>
                  <p:nvPr/>
                </p:nvGrpSpPr>
                <p:grpSpPr bwMode="auto">
                  <a:xfrm rot="-6913653">
                    <a:off x="829" y="2277"/>
                    <a:ext cx="643" cy="648"/>
                    <a:chOff x="3278" y="2057"/>
                    <a:chExt cx="1161" cy="1168"/>
                  </a:xfrm>
                </p:grpSpPr>
                <p:sp>
                  <p:nvSpPr>
                    <p:cNvPr id="21535" name="Oval 135"/>
                    <p:cNvSpPr>
                      <a:spLocks noChangeArrowheads="1"/>
                    </p:cNvSpPr>
                    <p:nvPr/>
                  </p:nvSpPr>
                  <p:spPr bwMode="auto">
                    <a:xfrm rot="-900000">
                      <a:off x="3278" y="2057"/>
                      <a:ext cx="1161" cy="116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000099">
                            <a:alpha val="79999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38100" cap="rnd">
                          <a:solidFill>
                            <a:schemeClr val="bg1"/>
                          </a:solidFill>
                          <a:prstDash val="sysDot"/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36" name="Oval 136"/>
                    <p:cNvSpPr>
                      <a:spLocks noChangeArrowheads="1"/>
                    </p:cNvSpPr>
                    <p:nvPr/>
                  </p:nvSpPr>
                  <p:spPr bwMode="auto">
                    <a:xfrm rot="-900000">
                      <a:off x="3780" y="2480"/>
                      <a:ext cx="149" cy="148"/>
                    </a:xfrm>
                    <a:prstGeom prst="ellipse">
                      <a:avLst/>
                    </a:prstGeom>
                    <a:solidFill>
                      <a:srgbClr val="CC33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37" name="Oval 137"/>
                    <p:cNvSpPr>
                      <a:spLocks noChangeArrowheads="1"/>
                    </p:cNvSpPr>
                    <p:nvPr/>
                  </p:nvSpPr>
                  <p:spPr bwMode="auto">
                    <a:xfrm rot="-900000">
                      <a:off x="3789" y="2650"/>
                      <a:ext cx="149" cy="148"/>
                    </a:xfrm>
                    <a:prstGeom prst="ellipse">
                      <a:avLst/>
                    </a:prstGeom>
                    <a:solidFill>
                      <a:srgbClr val="CC99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38" name="Oval 138"/>
                    <p:cNvSpPr>
                      <a:spLocks noChangeArrowheads="1"/>
                    </p:cNvSpPr>
                    <p:nvPr/>
                  </p:nvSpPr>
                  <p:spPr bwMode="auto">
                    <a:xfrm rot="20700000" flipV="1">
                      <a:off x="3695" y="2582"/>
                      <a:ext cx="149" cy="148"/>
                    </a:xfrm>
                    <a:prstGeom prst="ellipse">
                      <a:avLst/>
                    </a:prstGeom>
                    <a:solidFill>
                      <a:srgbClr val="CC33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39" name="Oval 139"/>
                    <p:cNvSpPr>
                      <a:spLocks noChangeArrowheads="1"/>
                    </p:cNvSpPr>
                    <p:nvPr/>
                  </p:nvSpPr>
                  <p:spPr bwMode="auto">
                    <a:xfrm rot="20700000" flipV="1">
                      <a:off x="3874" y="2558"/>
                      <a:ext cx="149" cy="149"/>
                    </a:xfrm>
                    <a:prstGeom prst="ellipse">
                      <a:avLst/>
                    </a:prstGeom>
                    <a:solidFill>
                      <a:srgbClr val="CC99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0" name="Oval 140"/>
                    <p:cNvSpPr>
                      <a:spLocks noChangeArrowheads="1"/>
                    </p:cNvSpPr>
                    <p:nvPr/>
                  </p:nvSpPr>
                  <p:spPr bwMode="auto">
                    <a:xfrm rot="6223638">
                      <a:off x="3854" y="2595"/>
                      <a:ext cx="148" cy="149"/>
                    </a:xfrm>
                    <a:prstGeom prst="ellipse">
                      <a:avLst/>
                    </a:prstGeom>
                    <a:solidFill>
                      <a:srgbClr val="CC33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1" name="Oval 141"/>
                    <p:cNvSpPr>
                      <a:spLocks noChangeArrowheads="1"/>
                    </p:cNvSpPr>
                    <p:nvPr/>
                  </p:nvSpPr>
                  <p:spPr bwMode="auto">
                    <a:xfrm rot="6223638">
                      <a:off x="3740" y="2531"/>
                      <a:ext cx="148" cy="149"/>
                    </a:xfrm>
                    <a:prstGeom prst="ellipse">
                      <a:avLst/>
                    </a:prstGeom>
                    <a:solidFill>
                      <a:srgbClr val="CC99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2" name="Oval 142"/>
                    <p:cNvSpPr>
                      <a:spLocks noChangeArrowheads="1"/>
                    </p:cNvSpPr>
                    <p:nvPr/>
                  </p:nvSpPr>
                  <p:spPr bwMode="auto">
                    <a:xfrm rot="6223638" flipV="1">
                      <a:off x="3822" y="2496"/>
                      <a:ext cx="148" cy="150"/>
                    </a:xfrm>
                    <a:prstGeom prst="ellipse">
                      <a:avLst/>
                    </a:prstGeom>
                    <a:solidFill>
                      <a:srgbClr val="CC33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3" name="Oval 143"/>
                    <p:cNvSpPr>
                      <a:spLocks noChangeArrowheads="1"/>
                    </p:cNvSpPr>
                    <p:nvPr/>
                  </p:nvSpPr>
                  <p:spPr bwMode="auto">
                    <a:xfrm rot="6223638" flipV="1">
                      <a:off x="3765" y="2624"/>
                      <a:ext cx="148" cy="149"/>
                    </a:xfrm>
                    <a:prstGeom prst="ellipse">
                      <a:avLst/>
                    </a:prstGeom>
                    <a:solidFill>
                      <a:srgbClr val="CC99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4" name="Oval 144"/>
                    <p:cNvSpPr>
                      <a:spLocks noChangeArrowheads="1"/>
                    </p:cNvSpPr>
                    <p:nvPr/>
                  </p:nvSpPr>
                  <p:spPr bwMode="auto">
                    <a:xfrm rot="-900000">
                      <a:off x="3469" y="2250"/>
                      <a:ext cx="778" cy="780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>
                            <a:alpha val="50000"/>
                          </a:schemeClr>
                        </a:gs>
                        <a:gs pos="100000">
                          <a:srgbClr val="000099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38100" cap="rnd">
                          <a:solidFill>
                            <a:schemeClr val="bg1"/>
                          </a:solidFill>
                          <a:prstDash val="sysDot"/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5" name="Oval 145"/>
                    <p:cNvSpPr>
                      <a:spLocks noChangeArrowheads="1"/>
                    </p:cNvSpPr>
                    <p:nvPr/>
                  </p:nvSpPr>
                  <p:spPr bwMode="auto">
                    <a:xfrm rot="-900000">
                      <a:off x="3744" y="2322"/>
                      <a:ext cx="112" cy="117"/>
                    </a:xfrm>
                    <a:prstGeom prst="ellipse">
                      <a:avLst/>
                    </a:prstGeom>
                    <a:solidFill>
                      <a:srgbClr val="3366FF"/>
                    </a:solidFill>
                    <a:ln w="9525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6" name="Oval 146"/>
                    <p:cNvSpPr>
                      <a:spLocks noChangeArrowheads="1"/>
                    </p:cNvSpPr>
                    <p:nvPr/>
                  </p:nvSpPr>
                  <p:spPr bwMode="auto">
                    <a:xfrm rot="-900000">
                      <a:off x="3882" y="2837"/>
                      <a:ext cx="112" cy="117"/>
                    </a:xfrm>
                    <a:prstGeom prst="ellipse">
                      <a:avLst/>
                    </a:prstGeom>
                    <a:solidFill>
                      <a:srgbClr val="3366FF"/>
                    </a:solidFill>
                    <a:ln w="9525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7" name="Oval 147"/>
                    <p:cNvSpPr>
                      <a:spLocks noChangeArrowheads="1"/>
                    </p:cNvSpPr>
                    <p:nvPr/>
                  </p:nvSpPr>
                  <p:spPr bwMode="auto">
                    <a:xfrm rot="-900000">
                      <a:off x="3759" y="2105"/>
                      <a:ext cx="114" cy="115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8" name="Oval 148"/>
                    <p:cNvSpPr>
                      <a:spLocks noChangeArrowheads="1"/>
                    </p:cNvSpPr>
                    <p:nvPr/>
                  </p:nvSpPr>
                  <p:spPr bwMode="auto">
                    <a:xfrm rot="-900000">
                      <a:off x="3734" y="3055"/>
                      <a:ext cx="114" cy="115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49" name="Oval 149"/>
                    <p:cNvSpPr>
                      <a:spLocks noChangeArrowheads="1"/>
                    </p:cNvSpPr>
                    <p:nvPr/>
                  </p:nvSpPr>
                  <p:spPr bwMode="auto">
                    <a:xfrm rot="4500000">
                      <a:off x="4287" y="2543"/>
                      <a:ext cx="112" cy="116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50" name="Oval 150"/>
                    <p:cNvSpPr>
                      <a:spLocks noChangeArrowheads="1"/>
                    </p:cNvSpPr>
                    <p:nvPr/>
                  </p:nvSpPr>
                  <p:spPr bwMode="auto">
                    <a:xfrm rot="4500000">
                      <a:off x="3338" y="2639"/>
                      <a:ext cx="116" cy="115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51" name="Oval 151"/>
                    <p:cNvSpPr>
                      <a:spLocks noChangeArrowheads="1"/>
                    </p:cNvSpPr>
                    <p:nvPr/>
                  </p:nvSpPr>
                  <p:spPr bwMode="auto">
                    <a:xfrm rot="-900000">
                      <a:off x="3901" y="3054"/>
                      <a:ext cx="114" cy="115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1552" name="Oval 152"/>
                    <p:cNvSpPr>
                      <a:spLocks noChangeArrowheads="1"/>
                    </p:cNvSpPr>
                    <p:nvPr/>
                  </p:nvSpPr>
                  <p:spPr bwMode="auto">
                    <a:xfrm rot="4500000">
                      <a:off x="4265" y="2720"/>
                      <a:ext cx="112" cy="116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</p:grpSp>
            </p:grpSp>
            <p:sp>
              <p:nvSpPr>
                <p:cNvPr id="21525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3421" y="3332"/>
                  <a:ext cx="31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l-GR" altLang="en-US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altLang="en-US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altLang="en-US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26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2566" y="3320"/>
                  <a:ext cx="31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l-GR" altLang="en-US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altLang="en-US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altLang="en-US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27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2985" y="2487"/>
                  <a:ext cx="31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l-GR" altLang="en-US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altLang="en-US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–</a:t>
                  </a:r>
                  <a:endParaRPr lang="el-GR" altLang="en-US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516" name="Line 156"/>
              <p:cNvSpPr>
                <a:spLocks noChangeShapeType="1"/>
              </p:cNvSpPr>
              <p:nvPr/>
            </p:nvSpPr>
            <p:spPr bwMode="auto">
              <a:xfrm>
                <a:off x="3629" y="3152"/>
                <a:ext cx="71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7" name="Text Box 157"/>
              <p:cNvSpPr txBox="1">
                <a:spLocks noChangeArrowheads="1"/>
              </p:cNvSpPr>
              <p:nvPr/>
            </p:nvSpPr>
            <p:spPr bwMode="auto">
              <a:xfrm>
                <a:off x="3309" y="2921"/>
                <a:ext cx="135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1400" b="1">
                    <a:latin typeface="Times New Roman" panose="02020603050405020304" pitchFamily="18" charset="0"/>
                  </a:rPr>
                  <a:t>Inter-Molecular Bond</a:t>
                </a:r>
              </a:p>
            </p:txBody>
          </p:sp>
          <p:sp>
            <p:nvSpPr>
              <p:cNvPr id="21518" name="Text Box 158"/>
              <p:cNvSpPr txBox="1">
                <a:spLocks noChangeArrowheads="1"/>
              </p:cNvSpPr>
              <p:nvPr/>
            </p:nvSpPr>
            <p:spPr bwMode="auto">
              <a:xfrm>
                <a:off x="4416" y="1986"/>
                <a:ext cx="3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l-GR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</a:t>
                </a:r>
                <a:endPara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519" name="Text Box 159"/>
              <p:cNvSpPr txBox="1">
                <a:spLocks noChangeArrowheads="1"/>
              </p:cNvSpPr>
              <p:nvPr/>
            </p:nvSpPr>
            <p:spPr bwMode="auto">
              <a:xfrm>
                <a:off x="4680" y="3217"/>
                <a:ext cx="3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l-GR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</a:t>
                </a:r>
                <a:endPara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520" name="Text Box 160"/>
              <p:cNvSpPr txBox="1">
                <a:spLocks noChangeArrowheads="1"/>
              </p:cNvSpPr>
              <p:nvPr/>
            </p:nvSpPr>
            <p:spPr bwMode="auto">
              <a:xfrm>
                <a:off x="4733" y="2855"/>
                <a:ext cx="3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l-GR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521" name="Text Box 161"/>
              <p:cNvSpPr txBox="1">
                <a:spLocks noChangeArrowheads="1"/>
              </p:cNvSpPr>
              <p:nvPr/>
            </p:nvSpPr>
            <p:spPr bwMode="auto">
              <a:xfrm>
                <a:off x="5284" y="2340"/>
                <a:ext cx="3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l-GR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522" name="Text Box 162"/>
              <p:cNvSpPr txBox="1">
                <a:spLocks noChangeArrowheads="1"/>
              </p:cNvSpPr>
              <p:nvPr/>
            </p:nvSpPr>
            <p:spPr bwMode="auto">
              <a:xfrm>
                <a:off x="5090" y="3975"/>
                <a:ext cx="3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l-GR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523" name="Text Box 163"/>
              <p:cNvSpPr txBox="1">
                <a:spLocks noChangeArrowheads="1"/>
              </p:cNvSpPr>
              <p:nvPr/>
            </p:nvSpPr>
            <p:spPr bwMode="auto">
              <a:xfrm>
                <a:off x="4236" y="4011"/>
                <a:ext cx="3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l-GR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1511" name="Rectangle 164"/>
            <p:cNvSpPr>
              <a:spLocks noChangeArrowheads="1"/>
            </p:cNvSpPr>
            <p:nvPr/>
          </p:nvSpPr>
          <p:spPr bwMode="auto">
            <a:xfrm>
              <a:off x="2323" y="1993"/>
              <a:ext cx="3359" cy="2233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826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Line 2"/>
          <p:cNvSpPr>
            <a:spLocks noChangeShapeType="1"/>
          </p:cNvSpPr>
          <p:nvPr/>
        </p:nvSpPr>
        <p:spPr bwMode="auto">
          <a:xfrm>
            <a:off x="6089650" y="4179888"/>
            <a:ext cx="120650" cy="382587"/>
          </a:xfrm>
          <a:prstGeom prst="line">
            <a:avLst/>
          </a:prstGeom>
          <a:noFill/>
          <a:ln w="34925" cap="rnd">
            <a:solidFill>
              <a:srgbClr val="FF6600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7763" name="Line 3"/>
          <p:cNvSpPr>
            <a:spLocks noChangeShapeType="1"/>
          </p:cNvSpPr>
          <p:nvPr/>
        </p:nvSpPr>
        <p:spPr bwMode="auto">
          <a:xfrm rot="-8951516">
            <a:off x="5818188" y="2311400"/>
            <a:ext cx="120650" cy="382588"/>
          </a:xfrm>
          <a:prstGeom prst="line">
            <a:avLst/>
          </a:prstGeom>
          <a:noFill/>
          <a:ln w="34925" cap="rnd">
            <a:solidFill>
              <a:srgbClr val="FF6600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7764" name="Line 4"/>
          <p:cNvSpPr>
            <a:spLocks noChangeShapeType="1"/>
          </p:cNvSpPr>
          <p:nvPr/>
        </p:nvSpPr>
        <p:spPr bwMode="auto">
          <a:xfrm rot="-6853640">
            <a:off x="7081044" y="4725194"/>
            <a:ext cx="120650" cy="382588"/>
          </a:xfrm>
          <a:prstGeom prst="line">
            <a:avLst/>
          </a:prstGeom>
          <a:noFill/>
          <a:ln w="34925" cap="rnd">
            <a:solidFill>
              <a:srgbClr val="FF6600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Hydrogen Bonds</a:t>
            </a:r>
          </a:p>
        </p:txBody>
      </p:sp>
      <p:grpSp>
        <p:nvGrpSpPr>
          <p:cNvPr id="117766" name="Group 6"/>
          <p:cNvGrpSpPr>
            <a:grpSpLocks/>
          </p:cNvGrpSpPr>
          <p:nvPr/>
        </p:nvGrpSpPr>
        <p:grpSpPr bwMode="auto">
          <a:xfrm>
            <a:off x="6096000" y="120650"/>
            <a:ext cx="1852613" cy="1708150"/>
            <a:chOff x="2566" y="2487"/>
            <a:chExt cx="1167" cy="1076"/>
          </a:xfrm>
        </p:grpSpPr>
        <p:grpSp>
          <p:nvGrpSpPr>
            <p:cNvPr id="22627" name="Group 7"/>
            <p:cNvGrpSpPr>
              <a:grpSpLocks/>
            </p:cNvGrpSpPr>
            <p:nvPr/>
          </p:nvGrpSpPr>
          <p:grpSpPr bwMode="auto">
            <a:xfrm>
              <a:off x="2704" y="2708"/>
              <a:ext cx="873" cy="689"/>
              <a:chOff x="712" y="2279"/>
              <a:chExt cx="873" cy="689"/>
            </a:xfrm>
          </p:grpSpPr>
          <p:sp>
            <p:nvSpPr>
              <p:cNvPr id="22631" name="Oval 8"/>
              <p:cNvSpPr>
                <a:spLocks noChangeArrowheads="1"/>
              </p:cNvSpPr>
              <p:nvPr/>
            </p:nvSpPr>
            <p:spPr bwMode="auto">
              <a:xfrm rot="-7813653">
                <a:off x="818" y="2854"/>
                <a:ext cx="82" cy="81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32" name="Oval 9"/>
              <p:cNvSpPr>
                <a:spLocks noChangeArrowheads="1"/>
              </p:cNvSpPr>
              <p:nvPr/>
            </p:nvSpPr>
            <p:spPr bwMode="auto">
              <a:xfrm rot="-7813653">
                <a:off x="797" y="2368"/>
                <a:ext cx="515" cy="686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33" name="Oval 10"/>
              <p:cNvSpPr>
                <a:spLocks noChangeArrowheads="1"/>
              </p:cNvSpPr>
              <p:nvPr/>
            </p:nvSpPr>
            <p:spPr bwMode="auto">
              <a:xfrm rot="-7813653">
                <a:off x="937" y="2761"/>
                <a:ext cx="62" cy="6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34" name="Oval 11"/>
              <p:cNvSpPr>
                <a:spLocks noChangeArrowheads="1"/>
              </p:cNvSpPr>
              <p:nvPr/>
            </p:nvSpPr>
            <p:spPr bwMode="auto">
              <a:xfrm rot="9286348">
                <a:off x="1395" y="2854"/>
                <a:ext cx="82" cy="82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35" name="Oval 12"/>
              <p:cNvSpPr>
                <a:spLocks noChangeArrowheads="1"/>
              </p:cNvSpPr>
              <p:nvPr/>
            </p:nvSpPr>
            <p:spPr bwMode="auto">
              <a:xfrm rot="9286348">
                <a:off x="1336" y="2732"/>
                <a:ext cx="62" cy="6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36" name="Oval 13"/>
              <p:cNvSpPr>
                <a:spLocks noChangeArrowheads="1"/>
              </p:cNvSpPr>
              <p:nvPr/>
            </p:nvSpPr>
            <p:spPr bwMode="auto">
              <a:xfrm rot="7813653" flipH="1">
                <a:off x="984" y="2360"/>
                <a:ext cx="515" cy="686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22637" name="Group 14"/>
              <p:cNvGrpSpPr>
                <a:grpSpLocks/>
              </p:cNvGrpSpPr>
              <p:nvPr/>
            </p:nvGrpSpPr>
            <p:grpSpPr bwMode="auto">
              <a:xfrm rot="-6913653">
                <a:off x="829" y="2277"/>
                <a:ext cx="643" cy="648"/>
                <a:chOff x="3278" y="2057"/>
                <a:chExt cx="1161" cy="1168"/>
              </a:xfrm>
            </p:grpSpPr>
            <p:sp>
              <p:nvSpPr>
                <p:cNvPr id="22638" name="Oval 15"/>
                <p:cNvSpPr>
                  <a:spLocks noChangeArrowheads="1"/>
                </p:cNvSpPr>
                <p:nvPr/>
              </p:nvSpPr>
              <p:spPr bwMode="auto">
                <a:xfrm rot="-900000">
                  <a:off x="3278" y="2057"/>
                  <a:ext cx="1161" cy="116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rgbClr val="000099">
                        <a:alpha val="79999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39" name="Oval 16"/>
                <p:cNvSpPr>
                  <a:spLocks noChangeArrowheads="1"/>
                </p:cNvSpPr>
                <p:nvPr/>
              </p:nvSpPr>
              <p:spPr bwMode="auto">
                <a:xfrm rot="-900000">
                  <a:off x="3780" y="2480"/>
                  <a:ext cx="149" cy="14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0" name="Oval 17"/>
                <p:cNvSpPr>
                  <a:spLocks noChangeArrowheads="1"/>
                </p:cNvSpPr>
                <p:nvPr/>
              </p:nvSpPr>
              <p:spPr bwMode="auto">
                <a:xfrm rot="-900000">
                  <a:off x="3789" y="2650"/>
                  <a:ext cx="149" cy="148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1" name="Oval 18"/>
                <p:cNvSpPr>
                  <a:spLocks noChangeArrowheads="1"/>
                </p:cNvSpPr>
                <p:nvPr/>
              </p:nvSpPr>
              <p:spPr bwMode="auto">
                <a:xfrm rot="20700000" flipV="1">
                  <a:off x="3695" y="2582"/>
                  <a:ext cx="149" cy="14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2" name="Oval 19"/>
                <p:cNvSpPr>
                  <a:spLocks noChangeArrowheads="1"/>
                </p:cNvSpPr>
                <p:nvPr/>
              </p:nvSpPr>
              <p:spPr bwMode="auto">
                <a:xfrm rot="20700000" flipV="1">
                  <a:off x="3874" y="2558"/>
                  <a:ext cx="149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3" name="Oval 20"/>
                <p:cNvSpPr>
                  <a:spLocks noChangeArrowheads="1"/>
                </p:cNvSpPr>
                <p:nvPr/>
              </p:nvSpPr>
              <p:spPr bwMode="auto">
                <a:xfrm rot="6223638">
                  <a:off x="3854" y="2595"/>
                  <a:ext cx="148" cy="149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4" name="Oval 21"/>
                <p:cNvSpPr>
                  <a:spLocks noChangeArrowheads="1"/>
                </p:cNvSpPr>
                <p:nvPr/>
              </p:nvSpPr>
              <p:spPr bwMode="auto">
                <a:xfrm rot="6223638">
                  <a:off x="3740" y="2531"/>
                  <a:ext cx="148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5" name="Oval 22"/>
                <p:cNvSpPr>
                  <a:spLocks noChangeArrowheads="1"/>
                </p:cNvSpPr>
                <p:nvPr/>
              </p:nvSpPr>
              <p:spPr bwMode="auto">
                <a:xfrm rot="6223638" flipV="1">
                  <a:off x="3822" y="2496"/>
                  <a:ext cx="148" cy="15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6" name="Oval 23"/>
                <p:cNvSpPr>
                  <a:spLocks noChangeArrowheads="1"/>
                </p:cNvSpPr>
                <p:nvPr/>
              </p:nvSpPr>
              <p:spPr bwMode="auto">
                <a:xfrm rot="6223638" flipV="1">
                  <a:off x="3765" y="2624"/>
                  <a:ext cx="148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7" name="Oval 24"/>
                <p:cNvSpPr>
                  <a:spLocks noChangeArrowheads="1"/>
                </p:cNvSpPr>
                <p:nvPr/>
              </p:nvSpPr>
              <p:spPr bwMode="auto">
                <a:xfrm rot="-900000">
                  <a:off x="3469" y="2250"/>
                  <a:ext cx="778" cy="78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8" name="Oval 25"/>
                <p:cNvSpPr>
                  <a:spLocks noChangeArrowheads="1"/>
                </p:cNvSpPr>
                <p:nvPr/>
              </p:nvSpPr>
              <p:spPr bwMode="auto">
                <a:xfrm rot="-900000">
                  <a:off x="3744" y="2322"/>
                  <a:ext cx="112" cy="117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49" name="Oval 26"/>
                <p:cNvSpPr>
                  <a:spLocks noChangeArrowheads="1"/>
                </p:cNvSpPr>
                <p:nvPr/>
              </p:nvSpPr>
              <p:spPr bwMode="auto">
                <a:xfrm rot="-900000">
                  <a:off x="3882" y="2837"/>
                  <a:ext cx="112" cy="117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50" name="Oval 27"/>
                <p:cNvSpPr>
                  <a:spLocks noChangeArrowheads="1"/>
                </p:cNvSpPr>
                <p:nvPr/>
              </p:nvSpPr>
              <p:spPr bwMode="auto">
                <a:xfrm rot="-900000">
                  <a:off x="3759" y="2105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51" name="Oval 28"/>
                <p:cNvSpPr>
                  <a:spLocks noChangeArrowheads="1"/>
                </p:cNvSpPr>
                <p:nvPr/>
              </p:nvSpPr>
              <p:spPr bwMode="auto">
                <a:xfrm rot="-900000">
                  <a:off x="3734" y="3055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52" name="Oval 29"/>
                <p:cNvSpPr>
                  <a:spLocks noChangeArrowheads="1"/>
                </p:cNvSpPr>
                <p:nvPr/>
              </p:nvSpPr>
              <p:spPr bwMode="auto">
                <a:xfrm rot="4500000">
                  <a:off x="4287" y="2543"/>
                  <a:ext cx="112" cy="116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53" name="Oval 30"/>
                <p:cNvSpPr>
                  <a:spLocks noChangeArrowheads="1"/>
                </p:cNvSpPr>
                <p:nvPr/>
              </p:nvSpPr>
              <p:spPr bwMode="auto">
                <a:xfrm rot="4500000">
                  <a:off x="3338" y="2639"/>
                  <a:ext cx="116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54" name="Oval 31"/>
                <p:cNvSpPr>
                  <a:spLocks noChangeArrowheads="1"/>
                </p:cNvSpPr>
                <p:nvPr/>
              </p:nvSpPr>
              <p:spPr bwMode="auto">
                <a:xfrm rot="-900000">
                  <a:off x="3901" y="3054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55" name="Oval 32"/>
                <p:cNvSpPr>
                  <a:spLocks noChangeArrowheads="1"/>
                </p:cNvSpPr>
                <p:nvPr/>
              </p:nvSpPr>
              <p:spPr bwMode="auto">
                <a:xfrm rot="4500000">
                  <a:off x="4265" y="2720"/>
                  <a:ext cx="112" cy="116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22628" name="Text Box 33"/>
            <p:cNvSpPr txBox="1">
              <a:spLocks noChangeArrowheads="1"/>
            </p:cNvSpPr>
            <p:nvPr/>
          </p:nvSpPr>
          <p:spPr bwMode="auto">
            <a:xfrm>
              <a:off x="3421" y="3332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29" name="Text Box 34"/>
            <p:cNvSpPr txBox="1">
              <a:spLocks noChangeArrowheads="1"/>
            </p:cNvSpPr>
            <p:nvPr/>
          </p:nvSpPr>
          <p:spPr bwMode="auto">
            <a:xfrm>
              <a:off x="2566" y="3320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30" name="Text Box 35"/>
            <p:cNvSpPr txBox="1">
              <a:spLocks noChangeArrowheads="1"/>
            </p:cNvSpPr>
            <p:nvPr/>
          </p:nvSpPr>
          <p:spPr bwMode="auto">
            <a:xfrm>
              <a:off x="2985" y="2487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7796" name="Text Box 36"/>
          <p:cNvSpPr txBox="1">
            <a:spLocks noChangeArrowheads="1"/>
          </p:cNvSpPr>
          <p:nvPr/>
        </p:nvSpPr>
        <p:spPr bwMode="auto">
          <a:xfrm>
            <a:off x="-1650" y="328866"/>
            <a:ext cx="4224721" cy="5262979"/>
          </a:xfrm>
          <a:prstGeom prst="rect">
            <a:avLst/>
          </a:prstGeom>
          <a:solidFill>
            <a:srgbClr val="CC3300">
              <a:alpha val="1490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+mn-lt"/>
              </a:rPr>
              <a:t>Inter-Molecular attraction between: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+mn-lt"/>
              </a:rPr>
              <a:t>A Hydrogen atom which has a partial “+” charge (</a:t>
            </a:r>
            <a:r>
              <a:rPr lang="en-US" altLang="en-US" sz="1600" i="1" dirty="0">
                <a:latin typeface="+mn-lt"/>
              </a:rPr>
              <a:t>as in a polar covalent bond</a:t>
            </a:r>
            <a:r>
              <a:rPr lang="en-US" altLang="en-US" sz="1600" dirty="0">
                <a:latin typeface="+mn-lt"/>
              </a:rPr>
              <a:t>)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+mn-lt"/>
              </a:rPr>
              <a:t>An atom which has a negative charge </a:t>
            </a:r>
            <a:r>
              <a:rPr lang="en-US" altLang="en-US" sz="1600" i="1" dirty="0">
                <a:latin typeface="+mn-lt"/>
              </a:rPr>
              <a:t>or</a:t>
            </a:r>
            <a:r>
              <a:rPr lang="en-US" altLang="en-US" sz="1600" dirty="0">
                <a:latin typeface="+mn-lt"/>
              </a:rPr>
              <a:t> an unbound pair of electrons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+mn-lt"/>
              </a:rPr>
              <a:t>Important biological instances with </a:t>
            </a:r>
            <a:r>
              <a:rPr lang="en-US" alt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altLang="en-US" sz="1600" dirty="0">
                <a:latin typeface="+mn-lt"/>
              </a:rPr>
              <a:t> that will form Hydrogen bonds.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…O–H</a:t>
            </a:r>
            <a:r>
              <a:rPr lang="el-GR" altLang="en-US" sz="1600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δ</a:t>
            </a:r>
            <a:r>
              <a:rPr lang="en-US" altLang="en-US" sz="1600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endParaRPr lang="el-GR" altLang="en-US" sz="1600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…N–H</a:t>
            </a:r>
            <a:r>
              <a:rPr lang="el-GR" altLang="en-US" sz="1600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δ</a:t>
            </a:r>
            <a:r>
              <a:rPr lang="en-US" altLang="en-US" sz="1600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endParaRPr lang="en-US" alt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+mn-lt"/>
              </a:rPr>
              <a:t>Biologically Important in: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+mn-lt"/>
              </a:rPr>
              <a:t>Water:  </a:t>
            </a:r>
            <a:r>
              <a:rPr lang="en-US" altLang="en-US" sz="1600" i="1" dirty="0">
                <a:solidFill>
                  <a:srgbClr val="5F5F5F"/>
                </a:solidFill>
                <a:latin typeface="+mn-lt"/>
              </a:rPr>
              <a:t>Lots of unique properties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+mn-lt"/>
              </a:rPr>
              <a:t>DNA:  </a:t>
            </a:r>
            <a:r>
              <a:rPr lang="en-US" altLang="en-US" sz="1600" i="1" dirty="0">
                <a:solidFill>
                  <a:srgbClr val="5F5F5F"/>
                </a:solidFill>
                <a:latin typeface="+mn-lt"/>
              </a:rPr>
              <a:t>Keeps two strands together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i="1" dirty="0" err="1">
                <a:latin typeface="+mn-lt"/>
              </a:rPr>
              <a:t>tRNA</a:t>
            </a:r>
            <a:r>
              <a:rPr lang="en-US" altLang="en-US" sz="1600" i="1" dirty="0">
                <a:latin typeface="+mn-lt"/>
              </a:rPr>
              <a:t>:</a:t>
            </a:r>
            <a:r>
              <a:rPr lang="en-US" altLang="en-US" sz="1600" i="1" dirty="0">
                <a:solidFill>
                  <a:srgbClr val="5F5F5F"/>
                </a:solidFill>
                <a:latin typeface="+mn-lt"/>
              </a:rPr>
              <a:t>  Folding back on itself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+mn-lt"/>
              </a:rPr>
              <a:t>Proteins:  </a:t>
            </a:r>
            <a:r>
              <a:rPr lang="en-US" altLang="en-US" sz="1600" i="1" dirty="0">
                <a:solidFill>
                  <a:srgbClr val="5F5F5F"/>
                </a:solidFill>
                <a:latin typeface="+mn-lt"/>
              </a:rPr>
              <a:t>Involved in folding and stability</a:t>
            </a:r>
          </a:p>
        </p:txBody>
      </p:sp>
      <p:grpSp>
        <p:nvGrpSpPr>
          <p:cNvPr id="117797" name="Group 37"/>
          <p:cNvGrpSpPr>
            <a:grpSpLocks/>
          </p:cNvGrpSpPr>
          <p:nvPr/>
        </p:nvGrpSpPr>
        <p:grpSpPr bwMode="auto">
          <a:xfrm>
            <a:off x="5459413" y="4886325"/>
            <a:ext cx="1852612" cy="1708150"/>
            <a:chOff x="2566" y="2487"/>
            <a:chExt cx="1167" cy="1076"/>
          </a:xfrm>
        </p:grpSpPr>
        <p:grpSp>
          <p:nvGrpSpPr>
            <p:cNvPr id="22598" name="Group 38"/>
            <p:cNvGrpSpPr>
              <a:grpSpLocks/>
            </p:cNvGrpSpPr>
            <p:nvPr/>
          </p:nvGrpSpPr>
          <p:grpSpPr bwMode="auto">
            <a:xfrm>
              <a:off x="2704" y="2708"/>
              <a:ext cx="873" cy="689"/>
              <a:chOff x="712" y="2279"/>
              <a:chExt cx="873" cy="689"/>
            </a:xfrm>
          </p:grpSpPr>
          <p:sp>
            <p:nvSpPr>
              <p:cNvPr id="22602" name="Oval 39"/>
              <p:cNvSpPr>
                <a:spLocks noChangeArrowheads="1"/>
              </p:cNvSpPr>
              <p:nvPr/>
            </p:nvSpPr>
            <p:spPr bwMode="auto">
              <a:xfrm rot="-7813653">
                <a:off x="818" y="2854"/>
                <a:ext cx="82" cy="81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03" name="Oval 40"/>
              <p:cNvSpPr>
                <a:spLocks noChangeArrowheads="1"/>
              </p:cNvSpPr>
              <p:nvPr/>
            </p:nvSpPr>
            <p:spPr bwMode="auto">
              <a:xfrm rot="-7813653">
                <a:off x="797" y="2368"/>
                <a:ext cx="515" cy="686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04" name="Oval 41"/>
              <p:cNvSpPr>
                <a:spLocks noChangeArrowheads="1"/>
              </p:cNvSpPr>
              <p:nvPr/>
            </p:nvSpPr>
            <p:spPr bwMode="auto">
              <a:xfrm rot="-7813653">
                <a:off x="937" y="2761"/>
                <a:ext cx="62" cy="6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05" name="Oval 42"/>
              <p:cNvSpPr>
                <a:spLocks noChangeArrowheads="1"/>
              </p:cNvSpPr>
              <p:nvPr/>
            </p:nvSpPr>
            <p:spPr bwMode="auto">
              <a:xfrm rot="9286348">
                <a:off x="1395" y="2854"/>
                <a:ext cx="82" cy="82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06" name="Oval 43"/>
              <p:cNvSpPr>
                <a:spLocks noChangeArrowheads="1"/>
              </p:cNvSpPr>
              <p:nvPr/>
            </p:nvSpPr>
            <p:spPr bwMode="auto">
              <a:xfrm rot="9286348">
                <a:off x="1336" y="2732"/>
                <a:ext cx="62" cy="6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607" name="Oval 44"/>
              <p:cNvSpPr>
                <a:spLocks noChangeArrowheads="1"/>
              </p:cNvSpPr>
              <p:nvPr/>
            </p:nvSpPr>
            <p:spPr bwMode="auto">
              <a:xfrm rot="7813653" flipH="1">
                <a:off x="984" y="2360"/>
                <a:ext cx="515" cy="686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22608" name="Group 45"/>
              <p:cNvGrpSpPr>
                <a:grpSpLocks/>
              </p:cNvGrpSpPr>
              <p:nvPr/>
            </p:nvGrpSpPr>
            <p:grpSpPr bwMode="auto">
              <a:xfrm rot="-6913653">
                <a:off x="829" y="2277"/>
                <a:ext cx="643" cy="648"/>
                <a:chOff x="3278" y="2057"/>
                <a:chExt cx="1161" cy="1168"/>
              </a:xfrm>
            </p:grpSpPr>
            <p:sp>
              <p:nvSpPr>
                <p:cNvPr id="22609" name="Oval 46"/>
                <p:cNvSpPr>
                  <a:spLocks noChangeArrowheads="1"/>
                </p:cNvSpPr>
                <p:nvPr/>
              </p:nvSpPr>
              <p:spPr bwMode="auto">
                <a:xfrm rot="-900000">
                  <a:off x="3278" y="2057"/>
                  <a:ext cx="1161" cy="116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rgbClr val="000099">
                        <a:alpha val="79999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0" name="Oval 47"/>
                <p:cNvSpPr>
                  <a:spLocks noChangeArrowheads="1"/>
                </p:cNvSpPr>
                <p:nvPr/>
              </p:nvSpPr>
              <p:spPr bwMode="auto">
                <a:xfrm rot="-900000">
                  <a:off x="3780" y="2480"/>
                  <a:ext cx="149" cy="14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1" name="Oval 48"/>
                <p:cNvSpPr>
                  <a:spLocks noChangeArrowheads="1"/>
                </p:cNvSpPr>
                <p:nvPr/>
              </p:nvSpPr>
              <p:spPr bwMode="auto">
                <a:xfrm rot="-900000">
                  <a:off x="3789" y="2650"/>
                  <a:ext cx="149" cy="148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2" name="Oval 49"/>
                <p:cNvSpPr>
                  <a:spLocks noChangeArrowheads="1"/>
                </p:cNvSpPr>
                <p:nvPr/>
              </p:nvSpPr>
              <p:spPr bwMode="auto">
                <a:xfrm rot="20700000" flipV="1">
                  <a:off x="3695" y="2582"/>
                  <a:ext cx="149" cy="14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3" name="Oval 50"/>
                <p:cNvSpPr>
                  <a:spLocks noChangeArrowheads="1"/>
                </p:cNvSpPr>
                <p:nvPr/>
              </p:nvSpPr>
              <p:spPr bwMode="auto">
                <a:xfrm rot="20700000" flipV="1">
                  <a:off x="3874" y="2558"/>
                  <a:ext cx="149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4" name="Oval 51"/>
                <p:cNvSpPr>
                  <a:spLocks noChangeArrowheads="1"/>
                </p:cNvSpPr>
                <p:nvPr/>
              </p:nvSpPr>
              <p:spPr bwMode="auto">
                <a:xfrm rot="6223638">
                  <a:off x="3854" y="2595"/>
                  <a:ext cx="148" cy="149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5" name="Oval 52"/>
                <p:cNvSpPr>
                  <a:spLocks noChangeArrowheads="1"/>
                </p:cNvSpPr>
                <p:nvPr/>
              </p:nvSpPr>
              <p:spPr bwMode="auto">
                <a:xfrm rot="6223638">
                  <a:off x="3740" y="2531"/>
                  <a:ext cx="148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6" name="Oval 53"/>
                <p:cNvSpPr>
                  <a:spLocks noChangeArrowheads="1"/>
                </p:cNvSpPr>
                <p:nvPr/>
              </p:nvSpPr>
              <p:spPr bwMode="auto">
                <a:xfrm rot="6223638" flipV="1">
                  <a:off x="3822" y="2496"/>
                  <a:ext cx="148" cy="15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7" name="Oval 54"/>
                <p:cNvSpPr>
                  <a:spLocks noChangeArrowheads="1"/>
                </p:cNvSpPr>
                <p:nvPr/>
              </p:nvSpPr>
              <p:spPr bwMode="auto">
                <a:xfrm rot="6223638" flipV="1">
                  <a:off x="3765" y="2624"/>
                  <a:ext cx="148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8" name="Oval 55"/>
                <p:cNvSpPr>
                  <a:spLocks noChangeArrowheads="1"/>
                </p:cNvSpPr>
                <p:nvPr/>
              </p:nvSpPr>
              <p:spPr bwMode="auto">
                <a:xfrm rot="-900000">
                  <a:off x="3469" y="2250"/>
                  <a:ext cx="778" cy="78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19" name="Oval 56"/>
                <p:cNvSpPr>
                  <a:spLocks noChangeArrowheads="1"/>
                </p:cNvSpPr>
                <p:nvPr/>
              </p:nvSpPr>
              <p:spPr bwMode="auto">
                <a:xfrm rot="-900000">
                  <a:off x="3744" y="2322"/>
                  <a:ext cx="112" cy="117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20" name="Oval 57"/>
                <p:cNvSpPr>
                  <a:spLocks noChangeArrowheads="1"/>
                </p:cNvSpPr>
                <p:nvPr/>
              </p:nvSpPr>
              <p:spPr bwMode="auto">
                <a:xfrm rot="-900000">
                  <a:off x="3882" y="2837"/>
                  <a:ext cx="112" cy="117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21" name="Oval 58"/>
                <p:cNvSpPr>
                  <a:spLocks noChangeArrowheads="1"/>
                </p:cNvSpPr>
                <p:nvPr/>
              </p:nvSpPr>
              <p:spPr bwMode="auto">
                <a:xfrm rot="-900000">
                  <a:off x="3759" y="2105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22" name="Oval 59"/>
                <p:cNvSpPr>
                  <a:spLocks noChangeArrowheads="1"/>
                </p:cNvSpPr>
                <p:nvPr/>
              </p:nvSpPr>
              <p:spPr bwMode="auto">
                <a:xfrm rot="-900000">
                  <a:off x="3734" y="3055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23" name="Oval 60"/>
                <p:cNvSpPr>
                  <a:spLocks noChangeArrowheads="1"/>
                </p:cNvSpPr>
                <p:nvPr/>
              </p:nvSpPr>
              <p:spPr bwMode="auto">
                <a:xfrm rot="4500000">
                  <a:off x="4287" y="2543"/>
                  <a:ext cx="112" cy="116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24" name="Oval 61"/>
                <p:cNvSpPr>
                  <a:spLocks noChangeArrowheads="1"/>
                </p:cNvSpPr>
                <p:nvPr/>
              </p:nvSpPr>
              <p:spPr bwMode="auto">
                <a:xfrm rot="4500000">
                  <a:off x="3338" y="2639"/>
                  <a:ext cx="116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25" name="Oval 62"/>
                <p:cNvSpPr>
                  <a:spLocks noChangeArrowheads="1"/>
                </p:cNvSpPr>
                <p:nvPr/>
              </p:nvSpPr>
              <p:spPr bwMode="auto">
                <a:xfrm rot="-900000">
                  <a:off x="3901" y="3054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626" name="Oval 63"/>
                <p:cNvSpPr>
                  <a:spLocks noChangeArrowheads="1"/>
                </p:cNvSpPr>
                <p:nvPr/>
              </p:nvSpPr>
              <p:spPr bwMode="auto">
                <a:xfrm rot="4500000">
                  <a:off x="4265" y="2720"/>
                  <a:ext cx="112" cy="116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22599" name="Text Box 64"/>
            <p:cNvSpPr txBox="1">
              <a:spLocks noChangeArrowheads="1"/>
            </p:cNvSpPr>
            <p:nvPr/>
          </p:nvSpPr>
          <p:spPr bwMode="auto">
            <a:xfrm>
              <a:off x="3421" y="3332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00" name="Text Box 65"/>
            <p:cNvSpPr txBox="1">
              <a:spLocks noChangeArrowheads="1"/>
            </p:cNvSpPr>
            <p:nvPr/>
          </p:nvSpPr>
          <p:spPr bwMode="auto">
            <a:xfrm>
              <a:off x="2566" y="3320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01" name="Text Box 66"/>
            <p:cNvSpPr txBox="1">
              <a:spLocks noChangeArrowheads="1"/>
            </p:cNvSpPr>
            <p:nvPr/>
          </p:nvSpPr>
          <p:spPr bwMode="auto">
            <a:xfrm>
              <a:off x="2985" y="2487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7827" name="Group 67"/>
          <p:cNvGrpSpPr>
            <a:grpSpLocks/>
          </p:cNvGrpSpPr>
          <p:nvPr/>
        </p:nvGrpSpPr>
        <p:grpSpPr bwMode="auto">
          <a:xfrm>
            <a:off x="4251325" y="2135188"/>
            <a:ext cx="1852613" cy="1708150"/>
            <a:chOff x="2566" y="2487"/>
            <a:chExt cx="1167" cy="1076"/>
          </a:xfrm>
        </p:grpSpPr>
        <p:grpSp>
          <p:nvGrpSpPr>
            <p:cNvPr id="22569" name="Group 68"/>
            <p:cNvGrpSpPr>
              <a:grpSpLocks/>
            </p:cNvGrpSpPr>
            <p:nvPr/>
          </p:nvGrpSpPr>
          <p:grpSpPr bwMode="auto">
            <a:xfrm>
              <a:off x="2704" y="2708"/>
              <a:ext cx="873" cy="689"/>
              <a:chOff x="712" y="2279"/>
              <a:chExt cx="873" cy="689"/>
            </a:xfrm>
          </p:grpSpPr>
          <p:sp>
            <p:nvSpPr>
              <p:cNvPr id="22573" name="Oval 69"/>
              <p:cNvSpPr>
                <a:spLocks noChangeArrowheads="1"/>
              </p:cNvSpPr>
              <p:nvPr/>
            </p:nvSpPr>
            <p:spPr bwMode="auto">
              <a:xfrm rot="-7813653">
                <a:off x="818" y="2854"/>
                <a:ext cx="82" cy="81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74" name="Oval 70"/>
              <p:cNvSpPr>
                <a:spLocks noChangeArrowheads="1"/>
              </p:cNvSpPr>
              <p:nvPr/>
            </p:nvSpPr>
            <p:spPr bwMode="auto">
              <a:xfrm rot="-7813653">
                <a:off x="797" y="2368"/>
                <a:ext cx="515" cy="686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75" name="Oval 71"/>
              <p:cNvSpPr>
                <a:spLocks noChangeArrowheads="1"/>
              </p:cNvSpPr>
              <p:nvPr/>
            </p:nvSpPr>
            <p:spPr bwMode="auto">
              <a:xfrm rot="-7813653">
                <a:off x="937" y="2761"/>
                <a:ext cx="62" cy="6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76" name="Oval 72"/>
              <p:cNvSpPr>
                <a:spLocks noChangeArrowheads="1"/>
              </p:cNvSpPr>
              <p:nvPr/>
            </p:nvSpPr>
            <p:spPr bwMode="auto">
              <a:xfrm rot="9286348">
                <a:off x="1395" y="2854"/>
                <a:ext cx="82" cy="82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77" name="Oval 73"/>
              <p:cNvSpPr>
                <a:spLocks noChangeArrowheads="1"/>
              </p:cNvSpPr>
              <p:nvPr/>
            </p:nvSpPr>
            <p:spPr bwMode="auto">
              <a:xfrm rot="9286348">
                <a:off x="1336" y="2732"/>
                <a:ext cx="62" cy="6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78" name="Oval 74"/>
              <p:cNvSpPr>
                <a:spLocks noChangeArrowheads="1"/>
              </p:cNvSpPr>
              <p:nvPr/>
            </p:nvSpPr>
            <p:spPr bwMode="auto">
              <a:xfrm rot="7813653" flipH="1">
                <a:off x="984" y="2360"/>
                <a:ext cx="515" cy="686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22579" name="Group 75"/>
              <p:cNvGrpSpPr>
                <a:grpSpLocks/>
              </p:cNvGrpSpPr>
              <p:nvPr/>
            </p:nvGrpSpPr>
            <p:grpSpPr bwMode="auto">
              <a:xfrm rot="-6913653">
                <a:off x="829" y="2277"/>
                <a:ext cx="643" cy="648"/>
                <a:chOff x="3278" y="2057"/>
                <a:chExt cx="1161" cy="1168"/>
              </a:xfrm>
            </p:grpSpPr>
            <p:sp>
              <p:nvSpPr>
                <p:cNvPr id="22580" name="Oval 76"/>
                <p:cNvSpPr>
                  <a:spLocks noChangeArrowheads="1"/>
                </p:cNvSpPr>
                <p:nvPr/>
              </p:nvSpPr>
              <p:spPr bwMode="auto">
                <a:xfrm rot="-900000">
                  <a:off x="3278" y="2057"/>
                  <a:ext cx="1161" cy="116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rgbClr val="000099">
                        <a:alpha val="79999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81" name="Oval 77"/>
                <p:cNvSpPr>
                  <a:spLocks noChangeArrowheads="1"/>
                </p:cNvSpPr>
                <p:nvPr/>
              </p:nvSpPr>
              <p:spPr bwMode="auto">
                <a:xfrm rot="-900000">
                  <a:off x="3780" y="2480"/>
                  <a:ext cx="149" cy="14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82" name="Oval 78"/>
                <p:cNvSpPr>
                  <a:spLocks noChangeArrowheads="1"/>
                </p:cNvSpPr>
                <p:nvPr/>
              </p:nvSpPr>
              <p:spPr bwMode="auto">
                <a:xfrm rot="-900000">
                  <a:off x="3789" y="2650"/>
                  <a:ext cx="149" cy="148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83" name="Oval 79"/>
                <p:cNvSpPr>
                  <a:spLocks noChangeArrowheads="1"/>
                </p:cNvSpPr>
                <p:nvPr/>
              </p:nvSpPr>
              <p:spPr bwMode="auto">
                <a:xfrm rot="20700000" flipV="1">
                  <a:off x="3695" y="2582"/>
                  <a:ext cx="149" cy="14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84" name="Oval 80"/>
                <p:cNvSpPr>
                  <a:spLocks noChangeArrowheads="1"/>
                </p:cNvSpPr>
                <p:nvPr/>
              </p:nvSpPr>
              <p:spPr bwMode="auto">
                <a:xfrm rot="20700000" flipV="1">
                  <a:off x="3874" y="2558"/>
                  <a:ext cx="149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85" name="Oval 81"/>
                <p:cNvSpPr>
                  <a:spLocks noChangeArrowheads="1"/>
                </p:cNvSpPr>
                <p:nvPr/>
              </p:nvSpPr>
              <p:spPr bwMode="auto">
                <a:xfrm rot="6223638">
                  <a:off x="3854" y="2595"/>
                  <a:ext cx="148" cy="149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86" name="Oval 82"/>
                <p:cNvSpPr>
                  <a:spLocks noChangeArrowheads="1"/>
                </p:cNvSpPr>
                <p:nvPr/>
              </p:nvSpPr>
              <p:spPr bwMode="auto">
                <a:xfrm rot="6223638">
                  <a:off x="3740" y="2531"/>
                  <a:ext cx="148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87" name="Oval 83"/>
                <p:cNvSpPr>
                  <a:spLocks noChangeArrowheads="1"/>
                </p:cNvSpPr>
                <p:nvPr/>
              </p:nvSpPr>
              <p:spPr bwMode="auto">
                <a:xfrm rot="6223638" flipV="1">
                  <a:off x="3822" y="2496"/>
                  <a:ext cx="148" cy="15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88" name="Oval 84"/>
                <p:cNvSpPr>
                  <a:spLocks noChangeArrowheads="1"/>
                </p:cNvSpPr>
                <p:nvPr/>
              </p:nvSpPr>
              <p:spPr bwMode="auto">
                <a:xfrm rot="6223638" flipV="1">
                  <a:off x="3765" y="2624"/>
                  <a:ext cx="148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89" name="Oval 85"/>
                <p:cNvSpPr>
                  <a:spLocks noChangeArrowheads="1"/>
                </p:cNvSpPr>
                <p:nvPr/>
              </p:nvSpPr>
              <p:spPr bwMode="auto">
                <a:xfrm rot="-900000">
                  <a:off x="3469" y="2250"/>
                  <a:ext cx="778" cy="78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90" name="Oval 86"/>
                <p:cNvSpPr>
                  <a:spLocks noChangeArrowheads="1"/>
                </p:cNvSpPr>
                <p:nvPr/>
              </p:nvSpPr>
              <p:spPr bwMode="auto">
                <a:xfrm rot="-900000">
                  <a:off x="3744" y="2322"/>
                  <a:ext cx="112" cy="117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91" name="Oval 87"/>
                <p:cNvSpPr>
                  <a:spLocks noChangeArrowheads="1"/>
                </p:cNvSpPr>
                <p:nvPr/>
              </p:nvSpPr>
              <p:spPr bwMode="auto">
                <a:xfrm rot="-900000">
                  <a:off x="3882" y="2837"/>
                  <a:ext cx="112" cy="117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92" name="Oval 88"/>
                <p:cNvSpPr>
                  <a:spLocks noChangeArrowheads="1"/>
                </p:cNvSpPr>
                <p:nvPr/>
              </p:nvSpPr>
              <p:spPr bwMode="auto">
                <a:xfrm rot="-900000">
                  <a:off x="3759" y="2105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93" name="Oval 89"/>
                <p:cNvSpPr>
                  <a:spLocks noChangeArrowheads="1"/>
                </p:cNvSpPr>
                <p:nvPr/>
              </p:nvSpPr>
              <p:spPr bwMode="auto">
                <a:xfrm rot="-900000">
                  <a:off x="3734" y="3055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94" name="Oval 90"/>
                <p:cNvSpPr>
                  <a:spLocks noChangeArrowheads="1"/>
                </p:cNvSpPr>
                <p:nvPr/>
              </p:nvSpPr>
              <p:spPr bwMode="auto">
                <a:xfrm rot="4500000">
                  <a:off x="4287" y="2543"/>
                  <a:ext cx="112" cy="116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95" name="Oval 91"/>
                <p:cNvSpPr>
                  <a:spLocks noChangeArrowheads="1"/>
                </p:cNvSpPr>
                <p:nvPr/>
              </p:nvSpPr>
              <p:spPr bwMode="auto">
                <a:xfrm rot="4500000">
                  <a:off x="3338" y="2639"/>
                  <a:ext cx="116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96" name="Oval 92"/>
                <p:cNvSpPr>
                  <a:spLocks noChangeArrowheads="1"/>
                </p:cNvSpPr>
                <p:nvPr/>
              </p:nvSpPr>
              <p:spPr bwMode="auto">
                <a:xfrm rot="-900000">
                  <a:off x="3901" y="3054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97" name="Oval 93"/>
                <p:cNvSpPr>
                  <a:spLocks noChangeArrowheads="1"/>
                </p:cNvSpPr>
                <p:nvPr/>
              </p:nvSpPr>
              <p:spPr bwMode="auto">
                <a:xfrm rot="4500000">
                  <a:off x="4265" y="2720"/>
                  <a:ext cx="112" cy="116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22570" name="Text Box 94"/>
            <p:cNvSpPr txBox="1">
              <a:spLocks noChangeArrowheads="1"/>
            </p:cNvSpPr>
            <p:nvPr/>
          </p:nvSpPr>
          <p:spPr bwMode="auto">
            <a:xfrm>
              <a:off x="3421" y="3332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71" name="Text Box 95"/>
            <p:cNvSpPr txBox="1">
              <a:spLocks noChangeArrowheads="1"/>
            </p:cNvSpPr>
            <p:nvPr/>
          </p:nvSpPr>
          <p:spPr bwMode="auto">
            <a:xfrm>
              <a:off x="2566" y="3320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72" name="Text Box 96"/>
            <p:cNvSpPr txBox="1">
              <a:spLocks noChangeArrowheads="1"/>
            </p:cNvSpPr>
            <p:nvPr/>
          </p:nvSpPr>
          <p:spPr bwMode="auto">
            <a:xfrm>
              <a:off x="2985" y="2487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7857" name="Group 97"/>
          <p:cNvGrpSpPr>
            <a:grpSpLocks/>
          </p:cNvGrpSpPr>
          <p:nvPr/>
        </p:nvGrpSpPr>
        <p:grpSpPr bwMode="auto">
          <a:xfrm>
            <a:off x="7237413" y="2819400"/>
            <a:ext cx="1852612" cy="1708150"/>
            <a:chOff x="2566" y="2487"/>
            <a:chExt cx="1167" cy="1076"/>
          </a:xfrm>
        </p:grpSpPr>
        <p:grpSp>
          <p:nvGrpSpPr>
            <p:cNvPr id="22540" name="Group 98"/>
            <p:cNvGrpSpPr>
              <a:grpSpLocks/>
            </p:cNvGrpSpPr>
            <p:nvPr/>
          </p:nvGrpSpPr>
          <p:grpSpPr bwMode="auto">
            <a:xfrm>
              <a:off x="2704" y="2708"/>
              <a:ext cx="873" cy="689"/>
              <a:chOff x="712" y="2279"/>
              <a:chExt cx="873" cy="689"/>
            </a:xfrm>
          </p:grpSpPr>
          <p:sp>
            <p:nvSpPr>
              <p:cNvPr id="22544" name="Oval 99"/>
              <p:cNvSpPr>
                <a:spLocks noChangeArrowheads="1"/>
              </p:cNvSpPr>
              <p:nvPr/>
            </p:nvSpPr>
            <p:spPr bwMode="auto">
              <a:xfrm rot="-7813653">
                <a:off x="818" y="2854"/>
                <a:ext cx="82" cy="81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45" name="Oval 100"/>
              <p:cNvSpPr>
                <a:spLocks noChangeArrowheads="1"/>
              </p:cNvSpPr>
              <p:nvPr/>
            </p:nvSpPr>
            <p:spPr bwMode="auto">
              <a:xfrm rot="-7813653">
                <a:off x="797" y="2368"/>
                <a:ext cx="515" cy="686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46" name="Oval 101"/>
              <p:cNvSpPr>
                <a:spLocks noChangeArrowheads="1"/>
              </p:cNvSpPr>
              <p:nvPr/>
            </p:nvSpPr>
            <p:spPr bwMode="auto">
              <a:xfrm rot="-7813653">
                <a:off x="937" y="2761"/>
                <a:ext cx="62" cy="6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47" name="Oval 102"/>
              <p:cNvSpPr>
                <a:spLocks noChangeArrowheads="1"/>
              </p:cNvSpPr>
              <p:nvPr/>
            </p:nvSpPr>
            <p:spPr bwMode="auto">
              <a:xfrm rot="9286348">
                <a:off x="1395" y="2854"/>
                <a:ext cx="82" cy="82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48" name="Oval 103"/>
              <p:cNvSpPr>
                <a:spLocks noChangeArrowheads="1"/>
              </p:cNvSpPr>
              <p:nvPr/>
            </p:nvSpPr>
            <p:spPr bwMode="auto">
              <a:xfrm rot="9286348">
                <a:off x="1336" y="2732"/>
                <a:ext cx="62" cy="6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49" name="Oval 104"/>
              <p:cNvSpPr>
                <a:spLocks noChangeArrowheads="1"/>
              </p:cNvSpPr>
              <p:nvPr/>
            </p:nvSpPr>
            <p:spPr bwMode="auto">
              <a:xfrm rot="7813653" flipH="1">
                <a:off x="984" y="2360"/>
                <a:ext cx="515" cy="686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22550" name="Group 105"/>
              <p:cNvGrpSpPr>
                <a:grpSpLocks/>
              </p:cNvGrpSpPr>
              <p:nvPr/>
            </p:nvGrpSpPr>
            <p:grpSpPr bwMode="auto">
              <a:xfrm rot="-6913653">
                <a:off x="829" y="2277"/>
                <a:ext cx="643" cy="648"/>
                <a:chOff x="3278" y="2057"/>
                <a:chExt cx="1161" cy="1168"/>
              </a:xfrm>
            </p:grpSpPr>
            <p:sp>
              <p:nvSpPr>
                <p:cNvPr id="22551" name="Oval 106"/>
                <p:cNvSpPr>
                  <a:spLocks noChangeArrowheads="1"/>
                </p:cNvSpPr>
                <p:nvPr/>
              </p:nvSpPr>
              <p:spPr bwMode="auto">
                <a:xfrm rot="-900000">
                  <a:off x="3278" y="2057"/>
                  <a:ext cx="1161" cy="116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rgbClr val="000099">
                        <a:alpha val="79999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2" name="Oval 107"/>
                <p:cNvSpPr>
                  <a:spLocks noChangeArrowheads="1"/>
                </p:cNvSpPr>
                <p:nvPr/>
              </p:nvSpPr>
              <p:spPr bwMode="auto">
                <a:xfrm rot="-900000">
                  <a:off x="3780" y="2480"/>
                  <a:ext cx="149" cy="14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3" name="Oval 108"/>
                <p:cNvSpPr>
                  <a:spLocks noChangeArrowheads="1"/>
                </p:cNvSpPr>
                <p:nvPr/>
              </p:nvSpPr>
              <p:spPr bwMode="auto">
                <a:xfrm rot="-900000">
                  <a:off x="3789" y="2650"/>
                  <a:ext cx="149" cy="148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4" name="Oval 109"/>
                <p:cNvSpPr>
                  <a:spLocks noChangeArrowheads="1"/>
                </p:cNvSpPr>
                <p:nvPr/>
              </p:nvSpPr>
              <p:spPr bwMode="auto">
                <a:xfrm rot="20700000" flipV="1">
                  <a:off x="3695" y="2582"/>
                  <a:ext cx="149" cy="148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5" name="Oval 110"/>
                <p:cNvSpPr>
                  <a:spLocks noChangeArrowheads="1"/>
                </p:cNvSpPr>
                <p:nvPr/>
              </p:nvSpPr>
              <p:spPr bwMode="auto">
                <a:xfrm rot="20700000" flipV="1">
                  <a:off x="3874" y="2558"/>
                  <a:ext cx="149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6" name="Oval 111"/>
                <p:cNvSpPr>
                  <a:spLocks noChangeArrowheads="1"/>
                </p:cNvSpPr>
                <p:nvPr/>
              </p:nvSpPr>
              <p:spPr bwMode="auto">
                <a:xfrm rot="6223638">
                  <a:off x="3854" y="2595"/>
                  <a:ext cx="148" cy="149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7" name="Oval 112"/>
                <p:cNvSpPr>
                  <a:spLocks noChangeArrowheads="1"/>
                </p:cNvSpPr>
                <p:nvPr/>
              </p:nvSpPr>
              <p:spPr bwMode="auto">
                <a:xfrm rot="6223638">
                  <a:off x="3740" y="2531"/>
                  <a:ext cx="148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8" name="Oval 113"/>
                <p:cNvSpPr>
                  <a:spLocks noChangeArrowheads="1"/>
                </p:cNvSpPr>
                <p:nvPr/>
              </p:nvSpPr>
              <p:spPr bwMode="auto">
                <a:xfrm rot="6223638" flipV="1">
                  <a:off x="3822" y="2496"/>
                  <a:ext cx="148" cy="15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9" name="Oval 114"/>
                <p:cNvSpPr>
                  <a:spLocks noChangeArrowheads="1"/>
                </p:cNvSpPr>
                <p:nvPr/>
              </p:nvSpPr>
              <p:spPr bwMode="auto">
                <a:xfrm rot="6223638" flipV="1">
                  <a:off x="3765" y="2624"/>
                  <a:ext cx="148" cy="149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60" name="Oval 115"/>
                <p:cNvSpPr>
                  <a:spLocks noChangeArrowheads="1"/>
                </p:cNvSpPr>
                <p:nvPr/>
              </p:nvSpPr>
              <p:spPr bwMode="auto">
                <a:xfrm rot="-900000">
                  <a:off x="3469" y="2250"/>
                  <a:ext cx="778" cy="78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61" name="Oval 116"/>
                <p:cNvSpPr>
                  <a:spLocks noChangeArrowheads="1"/>
                </p:cNvSpPr>
                <p:nvPr/>
              </p:nvSpPr>
              <p:spPr bwMode="auto">
                <a:xfrm rot="-900000">
                  <a:off x="3744" y="2322"/>
                  <a:ext cx="112" cy="117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62" name="Oval 117"/>
                <p:cNvSpPr>
                  <a:spLocks noChangeArrowheads="1"/>
                </p:cNvSpPr>
                <p:nvPr/>
              </p:nvSpPr>
              <p:spPr bwMode="auto">
                <a:xfrm rot="-900000">
                  <a:off x="3882" y="2837"/>
                  <a:ext cx="112" cy="117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63" name="Oval 118"/>
                <p:cNvSpPr>
                  <a:spLocks noChangeArrowheads="1"/>
                </p:cNvSpPr>
                <p:nvPr/>
              </p:nvSpPr>
              <p:spPr bwMode="auto">
                <a:xfrm rot="-900000">
                  <a:off x="3759" y="2105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64" name="Oval 119"/>
                <p:cNvSpPr>
                  <a:spLocks noChangeArrowheads="1"/>
                </p:cNvSpPr>
                <p:nvPr/>
              </p:nvSpPr>
              <p:spPr bwMode="auto">
                <a:xfrm rot="-900000">
                  <a:off x="3734" y="3055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65" name="Oval 120"/>
                <p:cNvSpPr>
                  <a:spLocks noChangeArrowheads="1"/>
                </p:cNvSpPr>
                <p:nvPr/>
              </p:nvSpPr>
              <p:spPr bwMode="auto">
                <a:xfrm rot="4500000">
                  <a:off x="4287" y="2543"/>
                  <a:ext cx="112" cy="116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66" name="Oval 121"/>
                <p:cNvSpPr>
                  <a:spLocks noChangeArrowheads="1"/>
                </p:cNvSpPr>
                <p:nvPr/>
              </p:nvSpPr>
              <p:spPr bwMode="auto">
                <a:xfrm rot="4500000">
                  <a:off x="3338" y="2639"/>
                  <a:ext cx="116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67" name="Oval 122"/>
                <p:cNvSpPr>
                  <a:spLocks noChangeArrowheads="1"/>
                </p:cNvSpPr>
                <p:nvPr/>
              </p:nvSpPr>
              <p:spPr bwMode="auto">
                <a:xfrm rot="-900000">
                  <a:off x="3901" y="3054"/>
                  <a:ext cx="114" cy="115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68" name="Oval 123"/>
                <p:cNvSpPr>
                  <a:spLocks noChangeArrowheads="1"/>
                </p:cNvSpPr>
                <p:nvPr/>
              </p:nvSpPr>
              <p:spPr bwMode="auto">
                <a:xfrm rot="4500000">
                  <a:off x="4265" y="2720"/>
                  <a:ext cx="112" cy="116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22541" name="Text Box 124"/>
            <p:cNvSpPr txBox="1">
              <a:spLocks noChangeArrowheads="1"/>
            </p:cNvSpPr>
            <p:nvPr/>
          </p:nvSpPr>
          <p:spPr bwMode="auto">
            <a:xfrm>
              <a:off x="3421" y="3332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42" name="Text Box 125"/>
            <p:cNvSpPr txBox="1">
              <a:spLocks noChangeArrowheads="1"/>
            </p:cNvSpPr>
            <p:nvPr/>
          </p:nvSpPr>
          <p:spPr bwMode="auto">
            <a:xfrm>
              <a:off x="2566" y="3320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43" name="Text Box 126"/>
            <p:cNvSpPr txBox="1">
              <a:spLocks noChangeArrowheads="1"/>
            </p:cNvSpPr>
            <p:nvPr/>
          </p:nvSpPr>
          <p:spPr bwMode="auto">
            <a:xfrm>
              <a:off x="2985" y="2487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</a:t>
              </a:r>
              <a:endPara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7887" name="Text Box 127"/>
          <p:cNvSpPr txBox="1">
            <a:spLocks noChangeArrowheads="1"/>
          </p:cNvSpPr>
          <p:nvPr/>
        </p:nvSpPr>
        <p:spPr bwMode="auto">
          <a:xfrm>
            <a:off x="6462713" y="2562225"/>
            <a:ext cx="1306512" cy="676275"/>
          </a:xfrm>
          <a:prstGeom prst="rect">
            <a:avLst/>
          </a:prstGeom>
          <a:noFill/>
          <a:ln w="34925" cap="rnd" algn="ctr">
            <a:solidFill>
              <a:srgbClr val="FF6600"/>
            </a:solidFill>
            <a:prstDash val="sysDot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latin typeface="Times New Roman" panose="02020603050405020304" pitchFamily="18" charset="0"/>
              </a:rPr>
              <a:t>Hydrogen Bonds</a:t>
            </a:r>
          </a:p>
        </p:txBody>
      </p:sp>
    </p:spTree>
    <p:extLst>
      <p:ext uri="{BB962C8B-B14F-4D97-AF65-F5344CB8AC3E}">
        <p14:creationId xmlns:p14="http://schemas.microsoft.com/office/powerpoint/2010/main" val="158390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8353E-6 L -0.00052 -0.08143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407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30" dur="500" fill="hold"/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57159E-6 C 1.66667E-6 0.00023 -0.00504 0.03284 -0.00972 0.06592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1178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6" y="3285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840000">
                                      <p:cBhvr>
                                        <p:cTn id="34" dur="500" fill="hold"/>
                                        <p:tgtEl>
                                          <p:spTgt spid="1178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-3.96253E-6 L 0.04947 0.05575 " pathEditMode="relative" ptsTypes="AA">
                                      <p:cBhvr>
                                        <p:cTn id="36" dur="500" fill="hold"/>
                                        <p:tgtEl>
                                          <p:spTgt spid="1178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9.96993E-7 L -0.09219 0.03817 " pathEditMode="relative" ptsTypes="AA">
                                      <p:cBhvr>
                                        <p:cTn id="38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40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46 0.07268 L 1.12396 -1.50509 " pathEditMode="relative" ptsTypes="AA">
                                      <p:cBhvr>
                                        <p:cTn id="56" dur="1000" fill="hold"/>
                                        <p:tgtEl>
                                          <p:spTgt spid="1178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8426 L 0.19549 -0.25093 L 1.03507 -1.41204 " pathEditMode="relative" ptsTypes="AAA">
                                      <p:cBhvr>
                                        <p:cTn id="58" dur="1000" fill="hold"/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43 0.05833 L 0.1276 0.31667 L 0.32552 0.15278 L 0.9526 -0.71921 " pathEditMode="relative" ptsTypes="AAAA">
                                      <p:cBhvr>
                                        <p:cTn id="60" dur="1000" fill="hold"/>
                                        <p:tgtEl>
                                          <p:spTgt spid="1178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05 0.03565 L -0.15746 0.34398 L -0.07205 0.61065 L 0.1217 0.44954 L 0.4967 -0.07269 " pathEditMode="relative" ptsTypes="AAAAA">
                                      <p:cBhvr>
                                        <p:cTn id="62" dur="10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-0.00023 L 1.0835 -1.47246 " pathEditMode="relative" ptsTypes="AA">
                                      <p:cBhvr>
                                        <p:cTn id="64" dur="10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5185E-6 L 0.10747 0.07268 L 0.94931 -1.05787 " pathEditMode="relative" rAng="0" ptsTypes="AAA">
                                      <p:cBhvr>
                                        <p:cTn id="66" dur="1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465" y="-49259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044 L 0.02379 0.26274 L 0.14045 0.34885 L 0.74045 -0.45925 " pathEditMode="relative" ptsTypes="AAAA">
                                      <p:cBhvr>
                                        <p:cTn id="68" dur="10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nimBg="1"/>
      <p:bldP spid="117763" grpId="0" animBg="1"/>
      <p:bldP spid="117764" grpId="0" animBg="1"/>
      <p:bldP spid="117796" grpId="0" uiExpand="1" build="p" bldLvl="2" animBg="1"/>
      <p:bldP spid="117887" grpId="0" uiExpan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Hydrogen Bonds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4812" y="328866"/>
            <a:ext cx="86195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Hydrogen bonds often form between partially charged H atoms (i.e. O – H and N – H , and lone pairs of electrons not participating in bonds.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95098" y="2790533"/>
            <a:ext cx="3629186" cy="1852001"/>
            <a:chOff x="295098" y="2790533"/>
            <a:chExt cx="3629186" cy="1852001"/>
          </a:xfrm>
        </p:grpSpPr>
        <p:grpSp>
          <p:nvGrpSpPr>
            <p:cNvPr id="115" name="Group 114"/>
            <p:cNvGrpSpPr/>
            <p:nvPr/>
          </p:nvGrpSpPr>
          <p:grpSpPr>
            <a:xfrm>
              <a:off x="295098" y="2790533"/>
              <a:ext cx="2335785" cy="1852001"/>
              <a:chOff x="3303379" y="3292071"/>
              <a:chExt cx="2335785" cy="1852001"/>
            </a:xfrm>
          </p:grpSpPr>
          <p:grpSp>
            <p:nvGrpSpPr>
              <p:cNvPr id="116" name="Group 115"/>
              <p:cNvGrpSpPr/>
              <p:nvPr/>
            </p:nvGrpSpPr>
            <p:grpSpPr>
              <a:xfrm>
                <a:off x="4041280" y="4062803"/>
                <a:ext cx="847971" cy="1081269"/>
                <a:chOff x="4041280" y="4062803"/>
                <a:chExt cx="847971" cy="1081269"/>
              </a:xfrm>
            </p:grpSpPr>
            <p:grpSp>
              <p:nvGrpSpPr>
                <p:cNvPr id="145" name="Group 144"/>
                <p:cNvGrpSpPr/>
                <p:nvPr/>
              </p:nvGrpSpPr>
              <p:grpSpPr>
                <a:xfrm rot="18900000">
                  <a:off x="4041280" y="4212603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156" name="TextBox 155"/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57" name="TextBox 156"/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58" name="TextBox 157"/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159" name="Straight Connector 158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/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6" name="Group 145"/>
                <p:cNvGrpSpPr/>
                <p:nvPr/>
              </p:nvGrpSpPr>
              <p:grpSpPr>
                <a:xfrm>
                  <a:off x="4270335" y="4123498"/>
                  <a:ext cx="398536" cy="227628"/>
                  <a:chOff x="4270335" y="4123498"/>
                  <a:chExt cx="398536" cy="227628"/>
                </a:xfrm>
              </p:grpSpPr>
              <p:grpSp>
                <p:nvGrpSpPr>
                  <p:cNvPr id="150" name="Group 149"/>
                  <p:cNvGrpSpPr/>
                  <p:nvPr/>
                </p:nvGrpSpPr>
                <p:grpSpPr>
                  <a:xfrm rot="18264405">
                    <a:off x="4202241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54" name="Oval 153"/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Oval 154"/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51" name="Group 150"/>
                  <p:cNvGrpSpPr/>
                  <p:nvPr/>
                </p:nvGrpSpPr>
                <p:grpSpPr>
                  <a:xfrm rot="3335595" flipH="1">
                    <a:off x="4509337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52" name="Oval 151"/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Oval 152"/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47" name="Group 146"/>
                <p:cNvGrpSpPr/>
                <p:nvPr/>
              </p:nvGrpSpPr>
              <p:grpSpPr>
                <a:xfrm>
                  <a:off x="4162405" y="4062803"/>
                  <a:ext cx="666739" cy="135330"/>
                  <a:chOff x="1043281" y="4101227"/>
                  <a:chExt cx="666739" cy="135330"/>
                </a:xfrm>
              </p:grpSpPr>
              <p:cxnSp>
                <p:nvCxnSpPr>
                  <p:cNvPr id="148" name="Straight Connector 147"/>
                  <p:cNvCxnSpPr/>
                  <p:nvPr/>
                </p:nvCxnSpPr>
                <p:spPr>
                  <a:xfrm rot="2700000" flipH="1">
                    <a:off x="975616" y="4168892"/>
                    <a:ext cx="135330" cy="0"/>
                  </a:xfrm>
                  <a:prstGeom prst="line">
                    <a:avLst/>
                  </a:prstGeom>
                  <a:ln w="28575" cap="rnd">
                    <a:solidFill>
                      <a:srgbClr val="FF6600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/>
                  <p:cNvCxnSpPr/>
                  <p:nvPr/>
                </p:nvCxnSpPr>
                <p:spPr>
                  <a:xfrm rot="18900000" flipH="1">
                    <a:off x="1574690" y="4168892"/>
                    <a:ext cx="135330" cy="0"/>
                  </a:xfrm>
                  <a:prstGeom prst="line">
                    <a:avLst/>
                  </a:prstGeom>
                  <a:ln w="28575" cap="rnd">
                    <a:solidFill>
                      <a:srgbClr val="FF6600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17" name="Group 116"/>
              <p:cNvGrpSpPr/>
              <p:nvPr/>
            </p:nvGrpSpPr>
            <p:grpSpPr>
              <a:xfrm rot="19800000">
                <a:off x="4791193" y="3292072"/>
                <a:ext cx="847971" cy="1020574"/>
                <a:chOff x="4041280" y="4123498"/>
                <a:chExt cx="847971" cy="1020574"/>
              </a:xfrm>
            </p:grpSpPr>
            <p:grpSp>
              <p:nvGrpSpPr>
                <p:cNvPr id="132" name="Group 131"/>
                <p:cNvGrpSpPr/>
                <p:nvPr/>
              </p:nvGrpSpPr>
              <p:grpSpPr>
                <a:xfrm rot="18900000">
                  <a:off x="4041280" y="4212603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140" name="TextBox 139"/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41" name="TextBox 140"/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42" name="TextBox 141"/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143" name="Straight Connector 142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/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/>
                <p:cNvGrpSpPr/>
                <p:nvPr/>
              </p:nvGrpSpPr>
              <p:grpSpPr>
                <a:xfrm>
                  <a:off x="4270335" y="4123498"/>
                  <a:ext cx="398536" cy="227628"/>
                  <a:chOff x="4270335" y="4123498"/>
                  <a:chExt cx="398536" cy="227628"/>
                </a:xfrm>
              </p:grpSpPr>
              <p:grpSp>
                <p:nvGrpSpPr>
                  <p:cNvPr id="134" name="Group 133"/>
                  <p:cNvGrpSpPr/>
                  <p:nvPr/>
                </p:nvGrpSpPr>
                <p:grpSpPr>
                  <a:xfrm rot="18264405">
                    <a:off x="4202241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38" name="Oval 137"/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9" name="Oval 138"/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5" name="Group 134"/>
                  <p:cNvGrpSpPr/>
                  <p:nvPr/>
                </p:nvGrpSpPr>
                <p:grpSpPr>
                  <a:xfrm rot="3335595" flipH="1">
                    <a:off x="4509337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36" name="Oval 135"/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7" name="Oval 136"/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18" name="Group 117"/>
              <p:cNvGrpSpPr/>
              <p:nvPr/>
            </p:nvGrpSpPr>
            <p:grpSpPr>
              <a:xfrm rot="1800000" flipH="1">
                <a:off x="3303379" y="3292071"/>
                <a:ext cx="847971" cy="1020574"/>
                <a:chOff x="4041280" y="4123498"/>
                <a:chExt cx="847971" cy="1020574"/>
              </a:xfrm>
            </p:grpSpPr>
            <p:grpSp>
              <p:nvGrpSpPr>
                <p:cNvPr id="119" name="Group 118"/>
                <p:cNvGrpSpPr/>
                <p:nvPr/>
              </p:nvGrpSpPr>
              <p:grpSpPr>
                <a:xfrm rot="18900000">
                  <a:off x="4041280" y="4212603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127" name="TextBox 126"/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28" name="TextBox 127"/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29" name="TextBox 128"/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130" name="Straight Connector 129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/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0" name="Group 119"/>
                <p:cNvGrpSpPr/>
                <p:nvPr/>
              </p:nvGrpSpPr>
              <p:grpSpPr>
                <a:xfrm>
                  <a:off x="4270335" y="4123498"/>
                  <a:ext cx="398536" cy="227628"/>
                  <a:chOff x="4270335" y="4123498"/>
                  <a:chExt cx="398536" cy="227628"/>
                </a:xfrm>
              </p:grpSpPr>
              <p:grpSp>
                <p:nvGrpSpPr>
                  <p:cNvPr id="121" name="Group 120"/>
                  <p:cNvGrpSpPr/>
                  <p:nvPr/>
                </p:nvGrpSpPr>
                <p:grpSpPr>
                  <a:xfrm rot="18264405">
                    <a:off x="4202241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25" name="Oval 124"/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6" name="Oval 125"/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2" name="Group 121"/>
                  <p:cNvGrpSpPr/>
                  <p:nvPr/>
                </p:nvGrpSpPr>
                <p:grpSpPr>
                  <a:xfrm rot="3335595" flipH="1">
                    <a:off x="4509337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23" name="Oval 122"/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4" name="Oval 123"/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113" name="TextBox 112"/>
            <p:cNvSpPr txBox="1"/>
            <p:nvPr/>
          </p:nvSpPr>
          <p:spPr>
            <a:xfrm>
              <a:off x="2217966" y="3792479"/>
              <a:ext cx="17063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1" u="none" strike="noStrike" kern="1200" cap="none" spc="0" normalizeH="0" baseline="0" noProof="0" dirty="0">
                  <a:ln>
                    <a:noFill/>
                  </a:ln>
                  <a:solidFill>
                    <a:srgbClr val="FF66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Hydrogen Bond</a:t>
              </a:r>
            </a:p>
          </p:txBody>
        </p:sp>
        <p:cxnSp>
          <p:nvCxnSpPr>
            <p:cNvPr id="114" name="Straight Arrow Connector 113"/>
            <p:cNvCxnSpPr/>
            <p:nvPr/>
          </p:nvCxnSpPr>
          <p:spPr>
            <a:xfrm flipH="1" flipV="1">
              <a:off x="1815565" y="3711389"/>
              <a:ext cx="443753" cy="268941"/>
            </a:xfrm>
            <a:prstGeom prst="straightConnector1">
              <a:avLst/>
            </a:prstGeom>
            <a:ln w="38100" cap="rnd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4518397" y="4402174"/>
            <a:ext cx="2783355" cy="2155042"/>
            <a:chOff x="6011021" y="4270930"/>
            <a:chExt cx="2783355" cy="2155042"/>
          </a:xfrm>
        </p:grpSpPr>
        <p:grpSp>
          <p:nvGrpSpPr>
            <p:cNvPr id="4" name="Group 3"/>
            <p:cNvGrpSpPr/>
            <p:nvPr/>
          </p:nvGrpSpPr>
          <p:grpSpPr>
            <a:xfrm>
              <a:off x="6011021" y="4270930"/>
              <a:ext cx="2783355" cy="2155042"/>
              <a:chOff x="5801899" y="4176801"/>
              <a:chExt cx="2783355" cy="2155042"/>
            </a:xfrm>
          </p:grpSpPr>
          <p:grpSp>
            <p:nvGrpSpPr>
              <p:cNvPr id="181" name="Group 180"/>
              <p:cNvGrpSpPr/>
              <p:nvPr/>
            </p:nvGrpSpPr>
            <p:grpSpPr>
              <a:xfrm>
                <a:off x="5801899" y="4176801"/>
                <a:ext cx="2783355" cy="2155042"/>
                <a:chOff x="5019712" y="3475219"/>
                <a:chExt cx="1554163" cy="1203327"/>
              </a:xfrm>
            </p:grpSpPr>
            <p:grpSp>
              <p:nvGrpSpPr>
                <p:cNvPr id="161" name="Group 9"/>
                <p:cNvGrpSpPr>
                  <a:grpSpLocks/>
                </p:cNvGrpSpPr>
                <p:nvPr/>
              </p:nvGrpSpPr>
              <p:grpSpPr bwMode="auto">
                <a:xfrm>
                  <a:off x="5383250" y="4089582"/>
                  <a:ext cx="393700" cy="588964"/>
                  <a:chOff x="2960" y="1173"/>
                  <a:chExt cx="248" cy="371"/>
                </a:xfrm>
              </p:grpSpPr>
              <p:sp>
                <p:nvSpPr>
                  <p:cNvPr id="162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0" y="1206"/>
                    <a:ext cx="248" cy="33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4000" b="1" dirty="0">
                        <a:solidFill>
                          <a:srgbClr val="FF0000"/>
                        </a:solidFill>
                        <a:latin typeface="Calibri" pitchFamily="34" charset="0"/>
                      </a:rPr>
                      <a:t>R</a:t>
                    </a:r>
                  </a:p>
                </p:txBody>
              </p:sp>
              <p:sp>
                <p:nvSpPr>
                  <p:cNvPr id="163" name="Line 11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3054" y="1203"/>
                    <a:ext cx="5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3600"/>
                  </a:p>
                </p:txBody>
              </p:sp>
            </p:grpSp>
            <p:grpSp>
              <p:nvGrpSpPr>
                <p:cNvPr id="164" name="Group 12"/>
                <p:cNvGrpSpPr>
                  <a:grpSpLocks/>
                </p:cNvGrpSpPr>
                <p:nvPr/>
              </p:nvGrpSpPr>
              <p:grpSpPr bwMode="auto">
                <a:xfrm>
                  <a:off x="5019712" y="3475219"/>
                  <a:ext cx="1149350" cy="1096964"/>
                  <a:chOff x="2731" y="786"/>
                  <a:chExt cx="724" cy="691"/>
                </a:xfrm>
              </p:grpSpPr>
              <p:sp>
                <p:nvSpPr>
                  <p:cNvPr id="166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0" y="1002"/>
                    <a:ext cx="24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800" b="1">
                        <a:solidFill>
                          <a:srgbClr val="006600"/>
                        </a:solidFill>
                        <a:latin typeface="Calibri" pitchFamily="34" charset="0"/>
                      </a:rPr>
                      <a:t>C</a:t>
                    </a:r>
                  </a:p>
                </p:txBody>
              </p:sp>
              <p:sp>
                <p:nvSpPr>
                  <p:cNvPr id="165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31" y="1002"/>
                    <a:ext cx="24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800" b="1">
                        <a:solidFill>
                          <a:srgbClr val="000099"/>
                        </a:solidFill>
                        <a:latin typeface="Calibri" pitchFamily="34" charset="0"/>
                      </a:rPr>
                      <a:t>N</a:t>
                    </a:r>
                  </a:p>
                </p:txBody>
              </p:sp>
              <p:sp>
                <p:nvSpPr>
                  <p:cNvPr id="167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88" y="1002"/>
                    <a:ext cx="24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800" b="1">
                        <a:solidFill>
                          <a:srgbClr val="006600"/>
                        </a:solidFill>
                        <a:latin typeface="Calibri" pitchFamily="34" charset="0"/>
                      </a:rPr>
                      <a:t>C</a:t>
                    </a:r>
                  </a:p>
                </p:txBody>
              </p:sp>
              <p:sp>
                <p:nvSpPr>
                  <p:cNvPr id="168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940" y="1098"/>
                    <a:ext cx="5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3600"/>
                  </a:p>
                </p:txBody>
              </p:sp>
              <p:sp>
                <p:nvSpPr>
                  <p:cNvPr id="169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098"/>
                    <a:ext cx="5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3600"/>
                  </a:p>
                </p:txBody>
              </p:sp>
              <p:sp>
                <p:nvSpPr>
                  <p:cNvPr id="170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3396" y="1098"/>
                    <a:ext cx="5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3600"/>
                  </a:p>
                </p:txBody>
              </p:sp>
              <p:sp>
                <p:nvSpPr>
                  <p:cNvPr id="171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31" y="786"/>
                    <a:ext cx="24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800" b="1">
                        <a:latin typeface="Calibri" pitchFamily="34" charset="0"/>
                      </a:rPr>
                      <a:t>H</a:t>
                    </a:r>
                  </a:p>
                </p:txBody>
              </p:sp>
              <p:sp>
                <p:nvSpPr>
                  <p:cNvPr id="172" name="Line 20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2831" y="981"/>
                    <a:ext cx="5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3600"/>
                  </a:p>
                </p:txBody>
              </p:sp>
              <p:sp>
                <p:nvSpPr>
                  <p:cNvPr id="173" name="Line 21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3270" y="981"/>
                    <a:ext cx="5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3600"/>
                  </a:p>
                </p:txBody>
              </p:sp>
              <p:sp>
                <p:nvSpPr>
                  <p:cNvPr id="174" name="Line 22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3289" y="981"/>
                    <a:ext cx="5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3600"/>
                  </a:p>
                </p:txBody>
              </p:sp>
              <p:sp>
                <p:nvSpPr>
                  <p:cNvPr id="175" name="Line 23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3054" y="981"/>
                    <a:ext cx="5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3600"/>
                  </a:p>
                </p:txBody>
              </p:sp>
              <p:sp>
                <p:nvSpPr>
                  <p:cNvPr id="176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7" y="786"/>
                    <a:ext cx="24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800" b="1">
                        <a:latin typeface="Calibri" pitchFamily="34" charset="0"/>
                      </a:rPr>
                      <a:t>H</a:t>
                    </a:r>
                  </a:p>
                </p:txBody>
              </p:sp>
              <p:sp>
                <p:nvSpPr>
                  <p:cNvPr id="177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82" y="786"/>
                    <a:ext cx="24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800" b="1">
                        <a:latin typeface="Calibri" pitchFamily="34" charset="0"/>
                      </a:rPr>
                      <a:t>O</a:t>
                    </a:r>
                  </a:p>
                </p:txBody>
              </p:sp>
              <p:sp>
                <p:nvSpPr>
                  <p:cNvPr id="179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36" y="1227"/>
                    <a:ext cx="24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800" b="1" dirty="0">
                        <a:latin typeface="Calibri" pitchFamily="34" charset="0"/>
                      </a:rPr>
                      <a:t>H</a:t>
                    </a:r>
                  </a:p>
                </p:txBody>
              </p:sp>
              <p:sp>
                <p:nvSpPr>
                  <p:cNvPr id="188" name="Line 20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2831" y="1203"/>
                    <a:ext cx="5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3600"/>
                  </a:p>
                </p:txBody>
              </p:sp>
            </p:grpSp>
            <p:sp>
              <p:nvSpPr>
                <p:cNvPr id="180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6108737" y="3800654"/>
                  <a:ext cx="465138" cy="7241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800" b="1" dirty="0">
                      <a:latin typeface="Calibri" pitchFamily="34" charset="0"/>
                    </a:rPr>
                    <a:t>OH</a:t>
                  </a:r>
                </a:p>
              </p:txBody>
            </p:sp>
          </p:grpSp>
          <p:grpSp>
            <p:nvGrpSpPr>
              <p:cNvPr id="80" name="Group 79"/>
              <p:cNvGrpSpPr/>
              <p:nvPr/>
            </p:nvGrpSpPr>
            <p:grpSpPr>
              <a:xfrm rot="5400000">
                <a:off x="5759173" y="5011113"/>
                <a:ext cx="227628" cy="91440"/>
                <a:chOff x="4132020" y="3753472"/>
                <a:chExt cx="227628" cy="91440"/>
              </a:xfrm>
              <a:solidFill>
                <a:schemeClr val="tx1"/>
              </a:solidFill>
            </p:grpSpPr>
            <p:sp>
              <p:nvSpPr>
                <p:cNvPr id="81" name="Oval 80"/>
                <p:cNvSpPr/>
                <p:nvPr/>
              </p:nvSpPr>
              <p:spPr>
                <a:xfrm>
                  <a:off x="4132020" y="3753472"/>
                  <a:ext cx="91440" cy="9144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Oval 81"/>
                <p:cNvSpPr/>
                <p:nvPr/>
              </p:nvSpPr>
              <p:spPr>
                <a:xfrm>
                  <a:off x="4268208" y="3753472"/>
                  <a:ext cx="91440" cy="9144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" name="Group 4"/>
            <p:cNvGrpSpPr/>
            <p:nvPr/>
          </p:nvGrpSpPr>
          <p:grpSpPr>
            <a:xfrm rot="19810346">
              <a:off x="7415080" y="4308860"/>
              <a:ext cx="425486" cy="313082"/>
              <a:chOff x="5748063" y="3406441"/>
              <a:chExt cx="425486" cy="313082"/>
            </a:xfrm>
          </p:grpSpPr>
          <p:grpSp>
            <p:nvGrpSpPr>
              <p:cNvPr id="220" name="Group 219"/>
              <p:cNvGrpSpPr/>
              <p:nvPr/>
            </p:nvGrpSpPr>
            <p:grpSpPr>
              <a:xfrm rot="5135595" flipH="1">
                <a:off x="6014015" y="3559989"/>
                <a:ext cx="227628" cy="91440"/>
                <a:chOff x="4132020" y="3753472"/>
                <a:chExt cx="227628" cy="91440"/>
              </a:xfrm>
              <a:solidFill>
                <a:schemeClr val="tx1"/>
              </a:solidFill>
            </p:grpSpPr>
            <p:sp>
              <p:nvSpPr>
                <p:cNvPr id="224" name="Oval 223"/>
                <p:cNvSpPr/>
                <p:nvPr/>
              </p:nvSpPr>
              <p:spPr>
                <a:xfrm>
                  <a:off x="4132020" y="3753472"/>
                  <a:ext cx="91440" cy="9144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Oval 224"/>
                <p:cNvSpPr/>
                <p:nvPr/>
              </p:nvSpPr>
              <p:spPr>
                <a:xfrm>
                  <a:off x="4268208" y="3753472"/>
                  <a:ext cx="91440" cy="9144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1" name="Group 220"/>
              <p:cNvGrpSpPr/>
              <p:nvPr/>
            </p:nvGrpSpPr>
            <p:grpSpPr>
              <a:xfrm rot="20064405">
                <a:off x="5748063" y="3406441"/>
                <a:ext cx="227628" cy="91440"/>
                <a:chOff x="4132020" y="3753472"/>
                <a:chExt cx="227628" cy="91440"/>
              </a:xfrm>
              <a:solidFill>
                <a:schemeClr val="tx1"/>
              </a:solidFill>
            </p:grpSpPr>
            <p:sp>
              <p:nvSpPr>
                <p:cNvPr id="222" name="Oval 221"/>
                <p:cNvSpPr/>
                <p:nvPr/>
              </p:nvSpPr>
              <p:spPr>
                <a:xfrm>
                  <a:off x="4132020" y="3753472"/>
                  <a:ext cx="91440" cy="9144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Oval 222"/>
                <p:cNvSpPr/>
                <p:nvPr/>
              </p:nvSpPr>
              <p:spPr>
                <a:xfrm>
                  <a:off x="4268208" y="3753472"/>
                  <a:ext cx="91440" cy="9144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" name="Group 6"/>
          <p:cNvGrpSpPr/>
          <p:nvPr/>
        </p:nvGrpSpPr>
        <p:grpSpPr>
          <a:xfrm>
            <a:off x="4088437" y="2719835"/>
            <a:ext cx="4974880" cy="2155042"/>
            <a:chOff x="4088437" y="2719835"/>
            <a:chExt cx="4974880" cy="2155042"/>
          </a:xfrm>
        </p:grpSpPr>
        <p:grpSp>
          <p:nvGrpSpPr>
            <p:cNvPr id="260" name="Group 259"/>
            <p:cNvGrpSpPr/>
            <p:nvPr/>
          </p:nvGrpSpPr>
          <p:grpSpPr>
            <a:xfrm>
              <a:off x="6279962" y="2719835"/>
              <a:ext cx="2783355" cy="2155042"/>
              <a:chOff x="6011021" y="4270930"/>
              <a:chExt cx="2783355" cy="2155042"/>
            </a:xfrm>
          </p:grpSpPr>
          <p:grpSp>
            <p:nvGrpSpPr>
              <p:cNvPr id="261" name="Group 260"/>
              <p:cNvGrpSpPr/>
              <p:nvPr/>
            </p:nvGrpSpPr>
            <p:grpSpPr>
              <a:xfrm>
                <a:off x="6011021" y="4270930"/>
                <a:ext cx="2783355" cy="2155042"/>
                <a:chOff x="5801899" y="4176801"/>
                <a:chExt cx="2783355" cy="2155042"/>
              </a:xfrm>
            </p:grpSpPr>
            <p:grpSp>
              <p:nvGrpSpPr>
                <p:cNvPr id="269" name="Group 268"/>
                <p:cNvGrpSpPr/>
                <p:nvPr/>
              </p:nvGrpSpPr>
              <p:grpSpPr>
                <a:xfrm>
                  <a:off x="5801899" y="4176801"/>
                  <a:ext cx="2783355" cy="2155042"/>
                  <a:chOff x="5019712" y="3475219"/>
                  <a:chExt cx="1554163" cy="1203327"/>
                </a:xfrm>
              </p:grpSpPr>
              <p:grpSp>
                <p:nvGrpSpPr>
                  <p:cNvPr id="27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5383250" y="4089582"/>
                    <a:ext cx="393700" cy="588964"/>
                    <a:chOff x="2960" y="1173"/>
                    <a:chExt cx="248" cy="371"/>
                  </a:xfrm>
                </p:grpSpPr>
                <p:sp>
                  <p:nvSpPr>
                    <p:cNvPr id="291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60" y="1206"/>
                      <a:ext cx="248" cy="33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4000" b="1" dirty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R</a:t>
                      </a:r>
                    </a:p>
                  </p:txBody>
                </p:sp>
                <p:sp>
                  <p:nvSpPr>
                    <p:cNvPr id="292" name="Line 11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3054" y="1203"/>
                      <a:ext cx="5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</p:grpSp>
              <p:grpSp>
                <p:nvGrpSpPr>
                  <p:cNvPr id="274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5019712" y="3475219"/>
                    <a:ext cx="1149350" cy="1096964"/>
                    <a:chOff x="2731" y="786"/>
                    <a:chExt cx="724" cy="691"/>
                  </a:xfrm>
                </p:grpSpPr>
                <p:sp>
                  <p:nvSpPr>
                    <p:cNvPr id="276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60" y="1002"/>
                      <a:ext cx="24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2800" b="1">
                          <a:solidFill>
                            <a:srgbClr val="006600"/>
                          </a:solidFill>
                          <a:latin typeface="Calibri" pitchFamily="34" charset="0"/>
                        </a:rPr>
                        <a:t>C</a:t>
                      </a:r>
                    </a:p>
                  </p:txBody>
                </p:sp>
                <p:sp>
                  <p:nvSpPr>
                    <p:cNvPr id="277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31" y="1002"/>
                      <a:ext cx="24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2800" b="1">
                          <a:solidFill>
                            <a:srgbClr val="000099"/>
                          </a:solidFill>
                          <a:latin typeface="Calibri" pitchFamily="34" charset="0"/>
                        </a:rPr>
                        <a:t>N</a:t>
                      </a:r>
                    </a:p>
                  </p:txBody>
                </p:sp>
                <p:sp>
                  <p:nvSpPr>
                    <p:cNvPr id="278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88" y="1002"/>
                      <a:ext cx="24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2800" b="1">
                          <a:solidFill>
                            <a:srgbClr val="006600"/>
                          </a:solidFill>
                          <a:latin typeface="Calibri" pitchFamily="34" charset="0"/>
                        </a:rPr>
                        <a:t>C</a:t>
                      </a:r>
                    </a:p>
                  </p:txBody>
                </p:sp>
                <p:sp>
                  <p:nvSpPr>
                    <p:cNvPr id="279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40" y="1098"/>
                      <a:ext cx="5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  <p:sp>
                  <p:nvSpPr>
                    <p:cNvPr id="280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098"/>
                      <a:ext cx="5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  <p:sp>
                  <p:nvSpPr>
                    <p:cNvPr id="281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396" y="1098"/>
                      <a:ext cx="5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  <p:sp>
                  <p:nvSpPr>
                    <p:cNvPr id="282" name="Text Box 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31" y="786"/>
                      <a:ext cx="24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2800" b="1">
                          <a:latin typeface="Calibri" pitchFamily="34" charset="0"/>
                        </a:rPr>
                        <a:t>H</a:t>
                      </a:r>
                    </a:p>
                  </p:txBody>
                </p:sp>
                <p:sp>
                  <p:nvSpPr>
                    <p:cNvPr id="283" name="Line 20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2831" y="981"/>
                      <a:ext cx="5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  <p:sp>
                  <p:nvSpPr>
                    <p:cNvPr id="284" name="Line 21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3270" y="981"/>
                      <a:ext cx="5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  <p:sp>
                  <p:nvSpPr>
                    <p:cNvPr id="285" name="Line 22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3289" y="981"/>
                      <a:ext cx="5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  <p:sp>
                  <p:nvSpPr>
                    <p:cNvPr id="286" name="Line 23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3054" y="981"/>
                      <a:ext cx="5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  <p:sp>
                  <p:nvSpPr>
                    <p:cNvPr id="287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47" y="786"/>
                      <a:ext cx="24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2800" b="1">
                          <a:latin typeface="Calibri" pitchFamily="34" charset="0"/>
                        </a:rPr>
                        <a:t>H</a:t>
                      </a:r>
                    </a:p>
                  </p:txBody>
                </p:sp>
                <p:sp>
                  <p:nvSpPr>
                    <p:cNvPr id="288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82" y="786"/>
                      <a:ext cx="24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2800" b="1">
                          <a:latin typeface="Calibri" pitchFamily="34" charset="0"/>
                        </a:rPr>
                        <a:t>O</a:t>
                      </a:r>
                    </a:p>
                  </p:txBody>
                </p:sp>
                <p:sp>
                  <p:nvSpPr>
                    <p:cNvPr id="289" name="Text Box 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36" y="1227"/>
                      <a:ext cx="24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2800" b="1" dirty="0">
                          <a:latin typeface="Calibri" pitchFamily="34" charset="0"/>
                        </a:rPr>
                        <a:t>H</a:t>
                      </a:r>
                    </a:p>
                  </p:txBody>
                </p:sp>
                <p:sp>
                  <p:nvSpPr>
                    <p:cNvPr id="290" name="Line 20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2831" y="1203"/>
                      <a:ext cx="5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</p:grpSp>
              <p:sp>
                <p:nvSpPr>
                  <p:cNvPr id="275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08737" y="3800654"/>
                    <a:ext cx="465138" cy="7241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800" b="1" dirty="0">
                        <a:latin typeface="Calibri" pitchFamily="34" charset="0"/>
                      </a:rPr>
                      <a:t>OH</a:t>
                    </a:r>
                  </a:p>
                </p:txBody>
              </p:sp>
            </p:grpSp>
            <p:grpSp>
              <p:nvGrpSpPr>
                <p:cNvPr id="270" name="Group 269"/>
                <p:cNvGrpSpPr/>
                <p:nvPr/>
              </p:nvGrpSpPr>
              <p:grpSpPr>
                <a:xfrm rot="5400000">
                  <a:off x="5759173" y="5011113"/>
                  <a:ext cx="227628" cy="91440"/>
                  <a:chOff x="4132020" y="3753472"/>
                  <a:chExt cx="227628" cy="91440"/>
                </a:xfrm>
                <a:solidFill>
                  <a:schemeClr val="tx1"/>
                </a:solidFill>
              </p:grpSpPr>
              <p:sp>
                <p:nvSpPr>
                  <p:cNvPr id="271" name="Oval 270"/>
                  <p:cNvSpPr/>
                  <p:nvPr/>
                </p:nvSpPr>
                <p:spPr>
                  <a:xfrm>
                    <a:off x="4132020" y="3753472"/>
                    <a:ext cx="91440" cy="9144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2" name="Oval 271"/>
                  <p:cNvSpPr/>
                  <p:nvPr/>
                </p:nvSpPr>
                <p:spPr>
                  <a:xfrm>
                    <a:off x="4268208" y="3753472"/>
                    <a:ext cx="91440" cy="9144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62" name="Group 261"/>
              <p:cNvGrpSpPr/>
              <p:nvPr/>
            </p:nvGrpSpPr>
            <p:grpSpPr>
              <a:xfrm rot="19810346">
                <a:off x="7415080" y="4308860"/>
                <a:ext cx="425486" cy="313082"/>
                <a:chOff x="5748063" y="3406441"/>
                <a:chExt cx="425486" cy="313082"/>
              </a:xfrm>
            </p:grpSpPr>
            <p:grpSp>
              <p:nvGrpSpPr>
                <p:cNvPr id="263" name="Group 262"/>
                <p:cNvGrpSpPr/>
                <p:nvPr/>
              </p:nvGrpSpPr>
              <p:grpSpPr>
                <a:xfrm rot="5135595" flipH="1">
                  <a:off x="6014015" y="3559989"/>
                  <a:ext cx="227628" cy="91440"/>
                  <a:chOff x="4132020" y="3753472"/>
                  <a:chExt cx="227628" cy="91440"/>
                </a:xfrm>
                <a:solidFill>
                  <a:schemeClr val="tx1"/>
                </a:solidFill>
              </p:grpSpPr>
              <p:sp>
                <p:nvSpPr>
                  <p:cNvPr id="267" name="Oval 266"/>
                  <p:cNvSpPr/>
                  <p:nvPr/>
                </p:nvSpPr>
                <p:spPr>
                  <a:xfrm>
                    <a:off x="4132020" y="3753472"/>
                    <a:ext cx="91440" cy="9144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8" name="Oval 267"/>
                  <p:cNvSpPr/>
                  <p:nvPr/>
                </p:nvSpPr>
                <p:spPr>
                  <a:xfrm>
                    <a:off x="4268208" y="3753472"/>
                    <a:ext cx="91440" cy="9144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64" name="Group 263"/>
                <p:cNvGrpSpPr/>
                <p:nvPr/>
              </p:nvGrpSpPr>
              <p:grpSpPr>
                <a:xfrm rot="20064405">
                  <a:off x="5748063" y="3406441"/>
                  <a:ext cx="227628" cy="91440"/>
                  <a:chOff x="4132020" y="3753472"/>
                  <a:chExt cx="227628" cy="91440"/>
                </a:xfrm>
                <a:solidFill>
                  <a:schemeClr val="tx1"/>
                </a:solidFill>
              </p:grpSpPr>
              <p:sp>
                <p:nvSpPr>
                  <p:cNvPr id="265" name="Oval 264"/>
                  <p:cNvSpPr/>
                  <p:nvPr/>
                </p:nvSpPr>
                <p:spPr>
                  <a:xfrm>
                    <a:off x="4132020" y="3753472"/>
                    <a:ext cx="91440" cy="9144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Oval 265"/>
                  <p:cNvSpPr/>
                  <p:nvPr/>
                </p:nvSpPr>
                <p:spPr>
                  <a:xfrm>
                    <a:off x="4268208" y="3753472"/>
                    <a:ext cx="91440" cy="9144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cxnSp>
          <p:nvCxnSpPr>
            <p:cNvPr id="294" name="Straight Connector 293"/>
            <p:cNvCxnSpPr/>
            <p:nvPr/>
          </p:nvCxnSpPr>
          <p:spPr>
            <a:xfrm rot="18900000" flipH="1">
              <a:off x="6358911" y="4430054"/>
              <a:ext cx="135330" cy="0"/>
            </a:xfrm>
            <a:prstGeom prst="line">
              <a:avLst/>
            </a:prstGeom>
            <a:ln w="28575" cap="rnd">
              <a:solidFill>
                <a:srgbClr val="FF66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TextBox 294"/>
            <p:cNvSpPr txBox="1"/>
            <p:nvPr/>
          </p:nvSpPr>
          <p:spPr>
            <a:xfrm>
              <a:off x="4088437" y="3551449"/>
              <a:ext cx="17063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1" u="none" strike="noStrike" kern="1200" cap="none" spc="0" normalizeH="0" baseline="0" noProof="0" dirty="0">
                  <a:ln>
                    <a:noFill/>
                  </a:ln>
                  <a:solidFill>
                    <a:srgbClr val="FF66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Hydrogen Bond</a:t>
              </a:r>
            </a:p>
          </p:txBody>
        </p:sp>
        <p:cxnSp>
          <p:nvCxnSpPr>
            <p:cNvPr id="296" name="Straight Arrow Connector 295"/>
            <p:cNvCxnSpPr/>
            <p:nvPr/>
          </p:nvCxnSpPr>
          <p:spPr>
            <a:xfrm rot="10800000" flipH="1" flipV="1">
              <a:off x="5876537" y="4044035"/>
              <a:ext cx="443753" cy="268941"/>
            </a:xfrm>
            <a:prstGeom prst="straightConnector1">
              <a:avLst/>
            </a:prstGeom>
            <a:ln w="38100" cap="rnd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388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Hydrogen Bonds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-6927" y="346361"/>
            <a:ext cx="9150928" cy="707886"/>
          </a:xfrm>
          <a:prstGeom prst="rect">
            <a:avLst/>
          </a:prstGeom>
          <a:solidFill>
            <a:srgbClr val="FFCC6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Hydrogen Bond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 weak bond between molecules due to the attraction of constituent atoms with opposite partial charges.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9272" y="1404017"/>
            <a:ext cx="26041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Most Common Example:  Water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9272" y="5320510"/>
            <a:ext cx="36351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Any two molecules with opposite partial charges can experience hydrogen bonds.</a:t>
            </a:r>
          </a:p>
        </p:txBody>
      </p:sp>
      <p:grpSp>
        <p:nvGrpSpPr>
          <p:cNvPr id="142" name="Group 141"/>
          <p:cNvGrpSpPr/>
          <p:nvPr/>
        </p:nvGrpSpPr>
        <p:grpSpPr>
          <a:xfrm>
            <a:off x="4372181" y="5226202"/>
            <a:ext cx="4694233" cy="1454545"/>
            <a:chOff x="3450526" y="4921252"/>
            <a:chExt cx="4694233" cy="1454545"/>
          </a:xfrm>
        </p:grpSpPr>
        <p:sp>
          <p:nvSpPr>
            <p:cNvPr id="62" name="Rectangle 30"/>
            <p:cNvSpPr>
              <a:spLocks noChangeArrowheads="1"/>
            </p:cNvSpPr>
            <p:nvPr/>
          </p:nvSpPr>
          <p:spPr bwMode="auto">
            <a:xfrm>
              <a:off x="5022465" y="4987026"/>
              <a:ext cx="4445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δ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63" name="Oval 62"/>
            <p:cNvSpPr/>
            <p:nvPr/>
          </p:nvSpPr>
          <p:spPr>
            <a:xfrm>
              <a:off x="3450526" y="4921252"/>
              <a:ext cx="864973" cy="864973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5" name="Straight Connector 64"/>
            <p:cNvCxnSpPr>
              <a:stCxn id="63" idx="6"/>
            </p:cNvCxnSpPr>
            <p:nvPr/>
          </p:nvCxnSpPr>
          <p:spPr>
            <a:xfrm flipV="1">
              <a:off x="4315499" y="5353738"/>
              <a:ext cx="325774" cy="1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4696691" y="5144867"/>
              <a:ext cx="923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OH</a:t>
              </a:r>
            </a:p>
          </p:txBody>
        </p:sp>
        <p:sp>
          <p:nvSpPr>
            <p:cNvPr id="67" name="Oval 66"/>
            <p:cNvSpPr/>
            <p:nvPr/>
          </p:nvSpPr>
          <p:spPr>
            <a:xfrm>
              <a:off x="6284387" y="4921252"/>
              <a:ext cx="864973" cy="864973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8" name="Straight Connector 67"/>
            <p:cNvCxnSpPr/>
            <p:nvPr/>
          </p:nvCxnSpPr>
          <p:spPr>
            <a:xfrm flipV="1">
              <a:off x="5930904" y="5353738"/>
              <a:ext cx="325774" cy="1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5631879" y="5227997"/>
              <a:ext cx="923824" cy="502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N</a:t>
              </a:r>
            </a:p>
            <a:p>
              <a:pPr marL="0" marR="0" lvl="0" indent="0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H2</a:t>
              </a:r>
            </a:p>
          </p:txBody>
        </p:sp>
        <p:sp>
          <p:nvSpPr>
            <p:cNvPr id="70" name="Rectangle 31"/>
            <p:cNvSpPr>
              <a:spLocks noChangeArrowheads="1"/>
            </p:cNvSpPr>
            <p:nvPr/>
          </p:nvSpPr>
          <p:spPr bwMode="auto">
            <a:xfrm>
              <a:off x="5506246" y="5001310"/>
              <a:ext cx="395288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δ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–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 flipV="1">
              <a:off x="5244379" y="5353738"/>
              <a:ext cx="325774" cy="1"/>
            </a:xfrm>
            <a:prstGeom prst="line">
              <a:avLst/>
            </a:prstGeom>
            <a:ln w="38100" cap="rnd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 flipH="1" flipV="1">
              <a:off x="5361709" y="5502204"/>
              <a:ext cx="256618" cy="696321"/>
            </a:xfrm>
            <a:prstGeom prst="straightConnector1">
              <a:avLst/>
            </a:prstGeom>
            <a:ln w="38100" cap="rnd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TextBox 140"/>
            <p:cNvSpPr txBox="1"/>
            <p:nvPr/>
          </p:nvSpPr>
          <p:spPr>
            <a:xfrm>
              <a:off x="5683687" y="5975687"/>
              <a:ext cx="24610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Hydrogen Bond</a:t>
              </a:r>
            </a:p>
          </p:txBody>
        </p:sp>
      </p:grpSp>
      <p:pic>
        <p:nvPicPr>
          <p:cNvPr id="1026" name="Picture 2" descr="https://classconnection.s3.amazonaws.com/478/flashcards/3105478/png/ice_vs_water-1414C6D926B6024CEE7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15"/>
          <a:stretch/>
        </p:blipFill>
        <p:spPr bwMode="auto">
          <a:xfrm>
            <a:off x="3641417" y="1329263"/>
            <a:ext cx="5424997" cy="2836338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3" name="Group 52">
            <a:extLst>
              <a:ext uri="{FF2B5EF4-FFF2-40B4-BE49-F238E27FC236}">
                <a16:creationId xmlns:a16="http://schemas.microsoft.com/office/drawing/2014/main" id="{B5EB1D3B-B1D7-4295-87A4-7B65217DC9D9}"/>
              </a:ext>
            </a:extLst>
          </p:cNvPr>
          <p:cNvGrpSpPr/>
          <p:nvPr/>
        </p:nvGrpSpPr>
        <p:grpSpPr>
          <a:xfrm>
            <a:off x="156385" y="2813006"/>
            <a:ext cx="3629186" cy="1852001"/>
            <a:chOff x="295098" y="2790533"/>
            <a:chExt cx="3629186" cy="185200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56EF955-BC6F-4754-A38E-42E3E5958BF7}"/>
                </a:ext>
              </a:extLst>
            </p:cNvPr>
            <p:cNvGrpSpPr/>
            <p:nvPr/>
          </p:nvGrpSpPr>
          <p:grpSpPr>
            <a:xfrm>
              <a:off x="295098" y="2790533"/>
              <a:ext cx="2335785" cy="1852001"/>
              <a:chOff x="3303379" y="3292071"/>
              <a:chExt cx="2335785" cy="1852001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7135B20A-5747-40E3-86F7-86EF765C9FDA}"/>
                  </a:ext>
                </a:extLst>
              </p:cNvPr>
              <p:cNvGrpSpPr/>
              <p:nvPr/>
            </p:nvGrpSpPr>
            <p:grpSpPr>
              <a:xfrm>
                <a:off x="4041280" y="4062803"/>
                <a:ext cx="847971" cy="1081269"/>
                <a:chOff x="4041280" y="4062803"/>
                <a:chExt cx="847971" cy="1081269"/>
              </a:xfrm>
            </p:grpSpPr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5CEA509B-0254-4758-B5E9-9AB67B2C3408}"/>
                    </a:ext>
                  </a:extLst>
                </p:cNvPr>
                <p:cNvGrpSpPr/>
                <p:nvPr/>
              </p:nvGrpSpPr>
              <p:grpSpPr>
                <a:xfrm rot="18900000">
                  <a:off x="4041280" y="4212603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146" name="TextBox 145">
                    <a:extLst>
                      <a:ext uri="{FF2B5EF4-FFF2-40B4-BE49-F238E27FC236}">
                        <a16:creationId xmlns:a16="http://schemas.microsoft.com/office/drawing/2014/main" id="{7A9DDDB8-325E-4087-B406-95D338BF76F6}"/>
                      </a:ext>
                    </a:extLst>
                  </p:cNvPr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E6792DF6-028C-4BD6-BF78-D7E1B528492E}"/>
                      </a:ext>
                    </a:extLst>
                  </p:cNvPr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A2EB71A3-A6F5-4F13-B77F-7216A046E1E2}"/>
                      </a:ext>
                    </a:extLst>
                  </p:cNvPr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3B86F677-3695-4094-A737-BCC220ADDFE7}"/>
                      </a:ext>
                    </a:extLst>
                  </p:cNvPr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Straight Connector 149">
                    <a:extLst>
                      <a:ext uri="{FF2B5EF4-FFF2-40B4-BE49-F238E27FC236}">
                        <a16:creationId xmlns:a16="http://schemas.microsoft.com/office/drawing/2014/main" id="{26E46105-EFD1-43A8-8CFE-F1F0DCB5C7F5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BE8B66BA-6784-458A-96F6-785A619A3217}"/>
                    </a:ext>
                  </a:extLst>
                </p:cNvPr>
                <p:cNvGrpSpPr/>
                <p:nvPr/>
              </p:nvGrpSpPr>
              <p:grpSpPr>
                <a:xfrm>
                  <a:off x="4270335" y="4123498"/>
                  <a:ext cx="398536" cy="227628"/>
                  <a:chOff x="4270335" y="4123498"/>
                  <a:chExt cx="398536" cy="227628"/>
                </a:xfrm>
              </p:grpSpPr>
              <p:grpSp>
                <p:nvGrpSpPr>
                  <p:cNvPr id="136" name="Group 135">
                    <a:extLst>
                      <a:ext uri="{FF2B5EF4-FFF2-40B4-BE49-F238E27FC236}">
                        <a16:creationId xmlns:a16="http://schemas.microsoft.com/office/drawing/2014/main" id="{D0B18D25-8296-4EB1-8F7F-20D2B59C16C1}"/>
                      </a:ext>
                    </a:extLst>
                  </p:cNvPr>
                  <p:cNvGrpSpPr/>
                  <p:nvPr/>
                </p:nvGrpSpPr>
                <p:grpSpPr>
                  <a:xfrm rot="18264405">
                    <a:off x="4202241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44" name="Oval 143">
                      <a:extLst>
                        <a:ext uri="{FF2B5EF4-FFF2-40B4-BE49-F238E27FC236}">
                          <a16:creationId xmlns:a16="http://schemas.microsoft.com/office/drawing/2014/main" id="{B025EDE8-E770-42D9-B002-B26782CA0E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5" name="Oval 144">
                      <a:extLst>
                        <a:ext uri="{FF2B5EF4-FFF2-40B4-BE49-F238E27FC236}">
                          <a16:creationId xmlns:a16="http://schemas.microsoft.com/office/drawing/2014/main" id="{C8A79D0D-9AE0-4C6D-8649-FD6E687DB7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9" name="Group 138">
                    <a:extLst>
                      <a:ext uri="{FF2B5EF4-FFF2-40B4-BE49-F238E27FC236}">
                        <a16:creationId xmlns:a16="http://schemas.microsoft.com/office/drawing/2014/main" id="{FDDC92AF-676E-4770-B15C-BD7EEAFE4221}"/>
                      </a:ext>
                    </a:extLst>
                  </p:cNvPr>
                  <p:cNvGrpSpPr/>
                  <p:nvPr/>
                </p:nvGrpSpPr>
                <p:grpSpPr>
                  <a:xfrm rot="3335595" flipH="1">
                    <a:off x="4509337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40" name="Oval 139">
                      <a:extLst>
                        <a:ext uri="{FF2B5EF4-FFF2-40B4-BE49-F238E27FC236}">
                          <a16:creationId xmlns:a16="http://schemas.microsoft.com/office/drawing/2014/main" id="{C17F713C-26F2-4D83-9679-9A3B63F0A7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3" name="Oval 142">
                      <a:extLst>
                        <a:ext uri="{FF2B5EF4-FFF2-40B4-BE49-F238E27FC236}">
                          <a16:creationId xmlns:a16="http://schemas.microsoft.com/office/drawing/2014/main" id="{1DB5BB80-70D5-40CA-9BC0-F896B03DBB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2C5E93C3-406E-4180-A294-8409EDDE7CDE}"/>
                    </a:ext>
                  </a:extLst>
                </p:cNvPr>
                <p:cNvGrpSpPr/>
                <p:nvPr/>
              </p:nvGrpSpPr>
              <p:grpSpPr>
                <a:xfrm>
                  <a:off x="4162405" y="4062803"/>
                  <a:ext cx="666739" cy="135330"/>
                  <a:chOff x="1043281" y="4101227"/>
                  <a:chExt cx="666739" cy="135330"/>
                </a:xfrm>
              </p:grpSpPr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BC1D5074-40EB-422C-9629-05BFD8B901F7}"/>
                      </a:ext>
                    </a:extLst>
                  </p:cNvPr>
                  <p:cNvCxnSpPr/>
                  <p:nvPr/>
                </p:nvCxnSpPr>
                <p:spPr>
                  <a:xfrm rot="2700000" flipH="1">
                    <a:off x="975616" y="4168892"/>
                    <a:ext cx="135330" cy="0"/>
                  </a:xfrm>
                  <a:prstGeom prst="line">
                    <a:avLst/>
                  </a:prstGeom>
                  <a:ln w="28575" cap="rnd">
                    <a:solidFill>
                      <a:srgbClr val="FF6600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59F0B819-4DC5-4548-B15B-F3EAAAC1EF0E}"/>
                      </a:ext>
                    </a:extLst>
                  </p:cNvPr>
                  <p:cNvCxnSpPr/>
                  <p:nvPr/>
                </p:nvCxnSpPr>
                <p:spPr>
                  <a:xfrm rot="18900000" flipH="1">
                    <a:off x="1574690" y="4168892"/>
                    <a:ext cx="135330" cy="0"/>
                  </a:xfrm>
                  <a:prstGeom prst="line">
                    <a:avLst/>
                  </a:prstGeom>
                  <a:ln w="28575" cap="rnd">
                    <a:solidFill>
                      <a:srgbClr val="FF6600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F194F4C3-2527-498B-B578-BD670C88080F}"/>
                  </a:ext>
                </a:extLst>
              </p:cNvPr>
              <p:cNvGrpSpPr/>
              <p:nvPr/>
            </p:nvGrpSpPr>
            <p:grpSpPr>
              <a:xfrm rot="19800000">
                <a:off x="4791193" y="3292072"/>
                <a:ext cx="847971" cy="1020574"/>
                <a:chOff x="4041280" y="4123498"/>
                <a:chExt cx="847971" cy="1020574"/>
              </a:xfrm>
            </p:grpSpPr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F2EFBE87-3921-4B37-8E88-659CC2FCCE15}"/>
                    </a:ext>
                  </a:extLst>
                </p:cNvPr>
                <p:cNvGrpSpPr/>
                <p:nvPr/>
              </p:nvGrpSpPr>
              <p:grpSpPr>
                <a:xfrm rot="18900000">
                  <a:off x="4041280" y="4212603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124" name="TextBox 123">
                    <a:extLst>
                      <a:ext uri="{FF2B5EF4-FFF2-40B4-BE49-F238E27FC236}">
                        <a16:creationId xmlns:a16="http://schemas.microsoft.com/office/drawing/2014/main" id="{B93AD9CB-8DF0-4BF3-904F-0603F76CD78F}"/>
                      </a:ext>
                    </a:extLst>
                  </p:cNvPr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25" name="TextBox 124">
                    <a:extLst>
                      <a:ext uri="{FF2B5EF4-FFF2-40B4-BE49-F238E27FC236}">
                        <a16:creationId xmlns:a16="http://schemas.microsoft.com/office/drawing/2014/main" id="{D636A8F7-163B-4210-8AC7-C8C8CC5E15DA}"/>
                      </a:ext>
                    </a:extLst>
                  </p:cNvPr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26" name="TextBox 125">
                    <a:extLst>
                      <a:ext uri="{FF2B5EF4-FFF2-40B4-BE49-F238E27FC236}">
                        <a16:creationId xmlns:a16="http://schemas.microsoft.com/office/drawing/2014/main" id="{49D7E395-370B-4C83-A73B-3DB8E08F1A37}"/>
                      </a:ext>
                    </a:extLst>
                  </p:cNvPr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0DEDEF8A-4B8D-4786-A1A8-CAD8201923EF}"/>
                      </a:ext>
                    </a:extLst>
                  </p:cNvPr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C46E4646-8105-4A30-ADB3-222044F264A3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B8E98734-FFD1-40EF-BE36-8022464D8FA7}"/>
                    </a:ext>
                  </a:extLst>
                </p:cNvPr>
                <p:cNvGrpSpPr/>
                <p:nvPr/>
              </p:nvGrpSpPr>
              <p:grpSpPr>
                <a:xfrm>
                  <a:off x="4270335" y="4123498"/>
                  <a:ext cx="398536" cy="227628"/>
                  <a:chOff x="4270335" y="4123498"/>
                  <a:chExt cx="398536" cy="227628"/>
                </a:xfrm>
              </p:grpSpPr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id="{653CF7FB-A798-4175-BE85-3513FA0B80A2}"/>
                      </a:ext>
                    </a:extLst>
                  </p:cNvPr>
                  <p:cNvGrpSpPr/>
                  <p:nvPr/>
                </p:nvGrpSpPr>
                <p:grpSpPr>
                  <a:xfrm rot="18264405">
                    <a:off x="4202241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22" name="Oval 121">
                      <a:extLst>
                        <a:ext uri="{FF2B5EF4-FFF2-40B4-BE49-F238E27FC236}">
                          <a16:creationId xmlns:a16="http://schemas.microsoft.com/office/drawing/2014/main" id="{F06666C5-18FC-4026-9774-49CB851B36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3" name="Oval 122">
                      <a:extLst>
                        <a:ext uri="{FF2B5EF4-FFF2-40B4-BE49-F238E27FC236}">
                          <a16:creationId xmlns:a16="http://schemas.microsoft.com/office/drawing/2014/main" id="{D06A22CE-3E93-4C75-9E74-6759805D0E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2" name="Group 101">
                    <a:extLst>
                      <a:ext uri="{FF2B5EF4-FFF2-40B4-BE49-F238E27FC236}">
                        <a16:creationId xmlns:a16="http://schemas.microsoft.com/office/drawing/2014/main" id="{254806EA-F1ED-4D2D-99EB-B896A6802CC7}"/>
                      </a:ext>
                    </a:extLst>
                  </p:cNvPr>
                  <p:cNvGrpSpPr/>
                  <p:nvPr/>
                </p:nvGrpSpPr>
                <p:grpSpPr>
                  <a:xfrm rot="3335595" flipH="1">
                    <a:off x="4509337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103" name="Oval 102">
                      <a:extLst>
                        <a:ext uri="{FF2B5EF4-FFF2-40B4-BE49-F238E27FC236}">
                          <a16:creationId xmlns:a16="http://schemas.microsoft.com/office/drawing/2014/main" id="{D4EE5A04-88D5-4683-8449-E8CAC41534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1" name="Oval 120">
                      <a:extLst>
                        <a:ext uri="{FF2B5EF4-FFF2-40B4-BE49-F238E27FC236}">
                          <a16:creationId xmlns:a16="http://schemas.microsoft.com/office/drawing/2014/main" id="{42855644-1063-4B47-9558-9B38673AB5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769078A-FFC1-4433-9585-6BF9F319530B}"/>
                  </a:ext>
                </a:extLst>
              </p:cNvPr>
              <p:cNvGrpSpPr/>
              <p:nvPr/>
            </p:nvGrpSpPr>
            <p:grpSpPr>
              <a:xfrm rot="1800000" flipH="1">
                <a:off x="3303379" y="3292071"/>
                <a:ext cx="847971" cy="1020574"/>
                <a:chOff x="4041280" y="4123498"/>
                <a:chExt cx="847971" cy="1020574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301818D8-A85E-44E9-A3C0-96C146B789B6}"/>
                    </a:ext>
                  </a:extLst>
                </p:cNvPr>
                <p:cNvGrpSpPr/>
                <p:nvPr/>
              </p:nvGrpSpPr>
              <p:grpSpPr>
                <a:xfrm rot="18900000">
                  <a:off x="4041280" y="4212603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78" name="TextBox 77">
                    <a:extLst>
                      <a:ext uri="{FF2B5EF4-FFF2-40B4-BE49-F238E27FC236}">
                        <a16:creationId xmlns:a16="http://schemas.microsoft.com/office/drawing/2014/main" id="{13A7FE36-CE84-4B12-848A-8A17E601C3A6}"/>
                      </a:ext>
                    </a:extLst>
                  </p:cNvPr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84" name="TextBox 83">
                    <a:extLst>
                      <a:ext uri="{FF2B5EF4-FFF2-40B4-BE49-F238E27FC236}">
                        <a16:creationId xmlns:a16="http://schemas.microsoft.com/office/drawing/2014/main" id="{CE84390F-8BC1-424D-82B0-51CCB4477920}"/>
                      </a:ext>
                    </a:extLst>
                  </p:cNvPr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86" name="TextBox 85">
                    <a:extLst>
                      <a:ext uri="{FF2B5EF4-FFF2-40B4-BE49-F238E27FC236}">
                        <a16:creationId xmlns:a16="http://schemas.microsoft.com/office/drawing/2014/main" id="{45E6D869-1003-4E60-B2B8-C690359C235F}"/>
                      </a:ext>
                    </a:extLst>
                  </p:cNvPr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79BF45B3-7E98-4CE2-9E28-DD25BBE2B3F4}"/>
                      </a:ext>
                    </a:extLst>
                  </p:cNvPr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CDAC5DFB-E924-4D5C-B868-473D20AC8C05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B675C577-6FF6-40F7-904B-B34564E8BF90}"/>
                    </a:ext>
                  </a:extLst>
                </p:cNvPr>
                <p:cNvGrpSpPr/>
                <p:nvPr/>
              </p:nvGrpSpPr>
              <p:grpSpPr>
                <a:xfrm>
                  <a:off x="4270335" y="4123498"/>
                  <a:ext cx="398536" cy="227628"/>
                  <a:chOff x="4270335" y="4123498"/>
                  <a:chExt cx="398536" cy="227628"/>
                </a:xfrm>
              </p:grpSpPr>
              <p:grpSp>
                <p:nvGrpSpPr>
                  <p:cNvPr id="64" name="Group 63">
                    <a:extLst>
                      <a:ext uri="{FF2B5EF4-FFF2-40B4-BE49-F238E27FC236}">
                        <a16:creationId xmlns:a16="http://schemas.microsoft.com/office/drawing/2014/main" id="{843FB6FF-EBDE-42DE-B1D0-BBDB744FFAA0}"/>
                      </a:ext>
                    </a:extLst>
                  </p:cNvPr>
                  <p:cNvGrpSpPr/>
                  <p:nvPr/>
                </p:nvGrpSpPr>
                <p:grpSpPr>
                  <a:xfrm rot="18264405">
                    <a:off x="4202241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76" name="Oval 75">
                      <a:extLst>
                        <a:ext uri="{FF2B5EF4-FFF2-40B4-BE49-F238E27FC236}">
                          <a16:creationId xmlns:a16="http://schemas.microsoft.com/office/drawing/2014/main" id="{09897BB8-24A9-409C-A123-ACE78ABC24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" name="Oval 76">
                      <a:extLst>
                        <a:ext uri="{FF2B5EF4-FFF2-40B4-BE49-F238E27FC236}">
                          <a16:creationId xmlns:a16="http://schemas.microsoft.com/office/drawing/2014/main" id="{7F58ACBD-43FA-4D31-BB6A-66977B06D0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2" name="Group 71">
                    <a:extLst>
                      <a:ext uri="{FF2B5EF4-FFF2-40B4-BE49-F238E27FC236}">
                        <a16:creationId xmlns:a16="http://schemas.microsoft.com/office/drawing/2014/main" id="{ED48A0E5-C42A-409D-BA4F-C07D30D3B100}"/>
                      </a:ext>
                    </a:extLst>
                  </p:cNvPr>
                  <p:cNvGrpSpPr/>
                  <p:nvPr/>
                </p:nvGrpSpPr>
                <p:grpSpPr>
                  <a:xfrm rot="3335595" flipH="1">
                    <a:off x="4509337" y="4191592"/>
                    <a:ext cx="227628" cy="91440"/>
                    <a:chOff x="4132020" y="3753472"/>
                    <a:chExt cx="227628" cy="91440"/>
                  </a:xfrm>
                  <a:solidFill>
                    <a:schemeClr val="tx1"/>
                  </a:solidFill>
                </p:grpSpPr>
                <p:sp>
                  <p:nvSpPr>
                    <p:cNvPr id="73" name="Oval 72">
                      <a:extLst>
                        <a:ext uri="{FF2B5EF4-FFF2-40B4-BE49-F238E27FC236}">
                          <a16:creationId xmlns:a16="http://schemas.microsoft.com/office/drawing/2014/main" id="{EC5AEE7E-0422-40E8-A225-F9D5E3C06AD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32020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4" name="Oval 73">
                      <a:extLst>
                        <a:ext uri="{FF2B5EF4-FFF2-40B4-BE49-F238E27FC236}">
                          <a16:creationId xmlns:a16="http://schemas.microsoft.com/office/drawing/2014/main" id="{02B6CAF3-3D58-4CFE-9CBD-49B9CE0BD7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68208" y="3753472"/>
                      <a:ext cx="91440" cy="9144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AA2D9FB-F54D-4AA5-BE2C-FF8C427C49E6}"/>
                </a:ext>
              </a:extLst>
            </p:cNvPr>
            <p:cNvSpPr txBox="1"/>
            <p:nvPr/>
          </p:nvSpPr>
          <p:spPr>
            <a:xfrm>
              <a:off x="2217966" y="3792479"/>
              <a:ext cx="17063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1" u="none" strike="noStrike" kern="1200" cap="none" spc="0" normalizeH="0" baseline="0" noProof="0" dirty="0">
                  <a:ln>
                    <a:noFill/>
                  </a:ln>
                  <a:solidFill>
                    <a:srgbClr val="FF66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Hydrogen Bond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2C92BD97-E22F-45D1-9121-349F1944FE6E}"/>
                </a:ext>
              </a:extLst>
            </p:cNvPr>
            <p:cNvCxnSpPr/>
            <p:nvPr/>
          </p:nvCxnSpPr>
          <p:spPr>
            <a:xfrm flipH="1" flipV="1">
              <a:off x="1815565" y="3711389"/>
              <a:ext cx="443753" cy="268941"/>
            </a:xfrm>
            <a:prstGeom prst="straightConnector1">
              <a:avLst/>
            </a:prstGeom>
            <a:ln w="38100" cap="rnd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6216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Continuum of Bonding Types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-171486" y="2625276"/>
            <a:ext cx="2071316" cy="1668847"/>
            <a:chOff x="-171486" y="2720614"/>
            <a:chExt cx="2071316" cy="1668847"/>
          </a:xfrm>
        </p:grpSpPr>
        <p:grpSp>
          <p:nvGrpSpPr>
            <p:cNvPr id="117" name="Group 116"/>
            <p:cNvGrpSpPr/>
            <p:nvPr/>
          </p:nvGrpSpPr>
          <p:grpSpPr>
            <a:xfrm>
              <a:off x="253600" y="3093630"/>
              <a:ext cx="1379330" cy="1295831"/>
              <a:chOff x="1190440" y="3769571"/>
              <a:chExt cx="1379330" cy="1295831"/>
            </a:xfrm>
          </p:grpSpPr>
          <p:sp>
            <p:nvSpPr>
              <p:cNvPr id="118" name="TextBox 117"/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1638300" y="376957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208616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grpSp>
            <p:nvGrpSpPr>
              <p:cNvPr id="123" name="Group 122"/>
              <p:cNvGrpSpPr/>
              <p:nvPr/>
            </p:nvGrpSpPr>
            <p:grpSpPr>
              <a:xfrm>
                <a:off x="1588510" y="4430402"/>
                <a:ext cx="583191" cy="0"/>
                <a:chOff x="1588510" y="4430402"/>
                <a:chExt cx="583191" cy="0"/>
              </a:xfrm>
            </p:grpSpPr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/>
              <p:cNvGrpSpPr/>
              <p:nvPr/>
            </p:nvGrpSpPr>
            <p:grpSpPr>
              <a:xfrm rot="5400000">
                <a:off x="1588509" y="4430401"/>
                <a:ext cx="583191" cy="2"/>
                <a:chOff x="1588510" y="4430402"/>
                <a:chExt cx="583191" cy="2"/>
              </a:xfrm>
            </p:grpSpPr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01" name="TextBox 200"/>
            <p:cNvSpPr txBox="1"/>
            <p:nvPr/>
          </p:nvSpPr>
          <p:spPr>
            <a:xfrm>
              <a:off x="-171486" y="2720614"/>
              <a:ext cx="20713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Methane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544226" y="2625276"/>
            <a:ext cx="2191032" cy="3409213"/>
            <a:chOff x="4919118" y="2634102"/>
            <a:chExt cx="2191032" cy="3409213"/>
          </a:xfrm>
        </p:grpSpPr>
        <p:sp>
          <p:nvSpPr>
            <p:cNvPr id="206" name="TextBox 205"/>
            <p:cNvSpPr txBox="1"/>
            <p:nvPr/>
          </p:nvSpPr>
          <p:spPr>
            <a:xfrm>
              <a:off x="4919118" y="2914513"/>
              <a:ext cx="21910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Na</a:t>
              </a:r>
              <a:r>
                <a:rPr kumimoji="0" lang="en-US" sz="2400" b="1" i="0" u="none" strike="noStrike" kern="1200" cap="none" spc="0" normalizeH="0" baseline="3000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+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Cl</a:t>
              </a:r>
              <a:r>
                <a:rPr kumimoji="0" lang="en-US" sz="24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505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</a:t>
              </a:r>
              <a:endParaRPr kumimoji="0" lang="en-US" sz="2400" b="1" i="0" u="none" strike="noStrike" kern="1200" cap="none" spc="0" normalizeH="0" baseline="3000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40" name="Group 239"/>
            <p:cNvGrpSpPr/>
            <p:nvPr/>
          </p:nvGrpSpPr>
          <p:grpSpPr>
            <a:xfrm flipV="1">
              <a:off x="5885133" y="3822855"/>
              <a:ext cx="259003" cy="594791"/>
              <a:chOff x="5261388" y="4875993"/>
              <a:chExt cx="158511" cy="447861"/>
            </a:xfrm>
          </p:grpSpPr>
          <p:cxnSp>
            <p:nvCxnSpPr>
              <p:cNvPr id="241" name="Straight Arrow Connector 240"/>
              <p:cNvCxnSpPr/>
              <p:nvPr/>
            </p:nvCxnSpPr>
            <p:spPr>
              <a:xfrm>
                <a:off x="5419899" y="4875993"/>
                <a:ext cx="0" cy="4478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Arrow Connector 241"/>
              <p:cNvCxnSpPr/>
              <p:nvPr/>
            </p:nvCxnSpPr>
            <p:spPr>
              <a:xfrm flipV="1">
                <a:off x="5261388" y="4875993"/>
                <a:ext cx="0" cy="447861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5" name="TextBox 244"/>
            <p:cNvSpPr txBox="1"/>
            <p:nvPr/>
          </p:nvSpPr>
          <p:spPr>
            <a:xfrm>
              <a:off x="4978976" y="2634102"/>
              <a:ext cx="20713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Sodium Chloride</a:t>
              </a: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5013867" y="4943628"/>
              <a:ext cx="2001535" cy="1099687"/>
              <a:chOff x="4964865" y="4943628"/>
              <a:chExt cx="2001535" cy="1099687"/>
            </a:xfrm>
          </p:grpSpPr>
          <p:grpSp>
            <p:nvGrpSpPr>
              <p:cNvPr id="264" name="Group 263"/>
              <p:cNvGrpSpPr/>
              <p:nvPr/>
            </p:nvGrpSpPr>
            <p:grpSpPr>
              <a:xfrm>
                <a:off x="4964865" y="4943628"/>
                <a:ext cx="1124632" cy="1099687"/>
                <a:chOff x="6472119" y="5486122"/>
                <a:chExt cx="1124632" cy="1099687"/>
              </a:xfrm>
            </p:grpSpPr>
            <p:sp>
              <p:nvSpPr>
                <p:cNvPr id="203" name="TextBox 202"/>
                <p:cNvSpPr txBox="1"/>
                <p:nvPr/>
              </p:nvSpPr>
              <p:spPr>
                <a:xfrm>
                  <a:off x="6472119" y="5877923"/>
                  <a:ext cx="1124632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Sodium Ion</a:t>
                  </a:r>
                </a:p>
              </p:txBody>
            </p:sp>
            <p:sp>
              <p:nvSpPr>
                <p:cNvPr id="243" name="TextBox 242"/>
                <p:cNvSpPr txBox="1"/>
                <p:nvPr/>
              </p:nvSpPr>
              <p:spPr>
                <a:xfrm>
                  <a:off x="6577235" y="5486122"/>
                  <a:ext cx="9144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Na</a:t>
                  </a:r>
                  <a:r>
                    <a:rPr kumimoji="0" lang="en-US" sz="2400" b="1" i="0" u="none" strike="noStrike" kern="1200" cap="none" spc="0" normalizeH="0" baseline="3000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+</a:t>
                  </a:r>
                  <a:endParaRPr kumimoji="0" lang="en-US" sz="24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63" name="Group 262"/>
              <p:cNvGrpSpPr/>
              <p:nvPr/>
            </p:nvGrpSpPr>
            <p:grpSpPr>
              <a:xfrm>
                <a:off x="5841768" y="4943628"/>
                <a:ext cx="1124632" cy="1099687"/>
                <a:chOff x="7609046" y="5486122"/>
                <a:chExt cx="1124632" cy="1099687"/>
              </a:xfrm>
            </p:grpSpPr>
            <p:sp>
              <p:nvSpPr>
                <p:cNvPr id="244" name="TextBox 243"/>
                <p:cNvSpPr txBox="1"/>
                <p:nvPr/>
              </p:nvSpPr>
              <p:spPr>
                <a:xfrm>
                  <a:off x="7714162" y="5486122"/>
                  <a:ext cx="9144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Cl</a:t>
                  </a:r>
                  <a:r>
                    <a:rPr kumimoji="0" lang="en-US" sz="2400" b="1" i="0" u="none" strike="noStrike" kern="1200" cap="none" spc="0" normalizeH="0" baseline="30000" noProof="0" dirty="0">
                      <a:ln>
                        <a:noFill/>
                      </a:ln>
                      <a:solidFill>
                        <a:srgbClr val="0505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</a:t>
                  </a:r>
                  <a:endParaRPr kumimoji="0" lang="en-US" sz="24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47" name="TextBox 246"/>
                <p:cNvSpPr txBox="1"/>
                <p:nvPr/>
              </p:nvSpPr>
              <p:spPr>
                <a:xfrm>
                  <a:off x="7609046" y="5877923"/>
                  <a:ext cx="1124632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Chloride Ion</a:t>
                  </a:r>
                </a:p>
              </p:txBody>
            </p:sp>
          </p:grpSp>
        </p:grpSp>
      </p:grpSp>
      <p:grpSp>
        <p:nvGrpSpPr>
          <p:cNvPr id="52" name="Group 51"/>
          <p:cNvGrpSpPr/>
          <p:nvPr/>
        </p:nvGrpSpPr>
        <p:grpSpPr>
          <a:xfrm>
            <a:off x="1888490" y="2625276"/>
            <a:ext cx="2684059" cy="3788159"/>
            <a:chOff x="1888490" y="2233992"/>
            <a:chExt cx="2684059" cy="3788159"/>
          </a:xfrm>
        </p:grpSpPr>
        <p:grpSp>
          <p:nvGrpSpPr>
            <p:cNvPr id="212" name="Group 211"/>
            <p:cNvGrpSpPr/>
            <p:nvPr/>
          </p:nvGrpSpPr>
          <p:grpSpPr>
            <a:xfrm>
              <a:off x="2462768" y="2591105"/>
              <a:ext cx="1535502" cy="1171525"/>
              <a:chOff x="3750152" y="3900480"/>
              <a:chExt cx="1535502" cy="1171525"/>
            </a:xfrm>
          </p:grpSpPr>
          <p:grpSp>
            <p:nvGrpSpPr>
              <p:cNvPr id="167" name="Group 166"/>
              <p:cNvGrpSpPr/>
              <p:nvPr/>
            </p:nvGrpSpPr>
            <p:grpSpPr>
              <a:xfrm rot="18900000">
                <a:off x="4082426" y="4140536"/>
                <a:ext cx="847971" cy="931469"/>
                <a:chOff x="1232190" y="4175682"/>
                <a:chExt cx="847971" cy="931469"/>
              </a:xfrm>
            </p:grpSpPr>
            <p:sp>
              <p:nvSpPr>
                <p:cNvPr id="168" name="TextBox 167"/>
                <p:cNvSpPr txBox="1"/>
                <p:nvPr/>
              </p:nvSpPr>
              <p:spPr>
                <a:xfrm rot="2700000">
                  <a:off x="1638301" y="421743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O</a:t>
                  </a:r>
                </a:p>
              </p:txBody>
            </p:sp>
            <p:sp>
              <p:nvSpPr>
                <p:cNvPr id="170" name="TextBox 169"/>
                <p:cNvSpPr txBox="1"/>
                <p:nvPr/>
              </p:nvSpPr>
              <p:spPr>
                <a:xfrm rot="2700000">
                  <a:off x="1638300" y="466529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sp>
              <p:nvSpPr>
                <p:cNvPr id="172" name="TextBox 171"/>
                <p:cNvSpPr txBox="1"/>
                <p:nvPr/>
              </p:nvSpPr>
              <p:spPr>
                <a:xfrm rot="2700000">
                  <a:off x="1190440" y="4217433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/>
                <p:cNvCxnSpPr/>
                <p:nvPr/>
              </p:nvCxnSpPr>
              <p:spPr>
                <a:xfrm rot="5400000">
                  <a:off x="1812441" y="4654333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7" name="Rectangle 30"/>
              <p:cNvSpPr>
                <a:spLocks noChangeArrowheads="1"/>
              </p:cNvSpPr>
              <p:nvPr/>
            </p:nvSpPr>
            <p:spPr bwMode="auto">
              <a:xfrm>
                <a:off x="4841154" y="4295216"/>
                <a:ext cx="4445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δ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+</a:t>
                </a:r>
              </a:p>
            </p:txBody>
          </p:sp>
          <p:sp>
            <p:nvSpPr>
              <p:cNvPr id="208" name="Rectangle 31"/>
              <p:cNvSpPr>
                <a:spLocks noChangeArrowheads="1"/>
              </p:cNvSpPr>
              <p:nvPr/>
            </p:nvSpPr>
            <p:spPr bwMode="auto">
              <a:xfrm>
                <a:off x="4448864" y="3900480"/>
                <a:ext cx="395288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δ</a:t>
                </a:r>
                <a:r>
                  <a:rPr kumimoji="0" lang="en-US" sz="18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–</a:t>
                </a:r>
              </a:p>
            </p:txBody>
          </p:sp>
          <p:sp>
            <p:nvSpPr>
              <p:cNvPr id="209" name="Rectangle 30"/>
              <p:cNvSpPr>
                <a:spLocks noChangeArrowheads="1"/>
              </p:cNvSpPr>
              <p:nvPr/>
            </p:nvSpPr>
            <p:spPr bwMode="auto">
              <a:xfrm>
                <a:off x="3750152" y="4295216"/>
                <a:ext cx="4445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δ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+</a:t>
                </a:r>
              </a:p>
            </p:txBody>
          </p:sp>
        </p:grpSp>
        <p:grpSp>
          <p:nvGrpSpPr>
            <p:cNvPr id="236" name="Group 235"/>
            <p:cNvGrpSpPr/>
            <p:nvPr/>
          </p:nvGrpSpPr>
          <p:grpSpPr>
            <a:xfrm>
              <a:off x="3101018" y="3686967"/>
              <a:ext cx="259003" cy="594791"/>
              <a:chOff x="5261388" y="4875993"/>
              <a:chExt cx="158511" cy="447861"/>
            </a:xfrm>
          </p:grpSpPr>
          <p:cxnSp>
            <p:nvCxnSpPr>
              <p:cNvPr id="233" name="Straight Arrow Connector 232"/>
              <p:cNvCxnSpPr/>
              <p:nvPr/>
            </p:nvCxnSpPr>
            <p:spPr>
              <a:xfrm>
                <a:off x="5419899" y="4875993"/>
                <a:ext cx="0" cy="4478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Arrow Connector 234"/>
              <p:cNvCxnSpPr/>
              <p:nvPr/>
            </p:nvCxnSpPr>
            <p:spPr>
              <a:xfrm flipV="1">
                <a:off x="5261388" y="4875993"/>
                <a:ext cx="0" cy="447861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7" name="TextBox 236"/>
            <p:cNvSpPr txBox="1"/>
            <p:nvPr/>
          </p:nvSpPr>
          <p:spPr>
            <a:xfrm>
              <a:off x="2194861" y="2233992"/>
              <a:ext cx="20713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Water</a:t>
              </a:r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1888490" y="4516658"/>
              <a:ext cx="2684059" cy="1505493"/>
              <a:chOff x="5899794" y="5691199"/>
              <a:chExt cx="2684059" cy="1505493"/>
            </a:xfrm>
          </p:grpSpPr>
          <p:grpSp>
            <p:nvGrpSpPr>
              <p:cNvPr id="248" name="Group 247"/>
              <p:cNvGrpSpPr/>
              <p:nvPr/>
            </p:nvGrpSpPr>
            <p:grpSpPr>
              <a:xfrm>
                <a:off x="5899794" y="5691199"/>
                <a:ext cx="1370928" cy="1505493"/>
                <a:chOff x="5899794" y="5401282"/>
                <a:chExt cx="1370928" cy="1505493"/>
              </a:xfrm>
            </p:grpSpPr>
            <p:sp>
              <p:nvSpPr>
                <p:cNvPr id="249" name="TextBox 248"/>
                <p:cNvSpPr txBox="1"/>
                <p:nvPr/>
              </p:nvSpPr>
              <p:spPr>
                <a:xfrm>
                  <a:off x="5899794" y="6198889"/>
                  <a:ext cx="1370928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Hydroxide Ion</a:t>
                  </a:r>
                </a:p>
              </p:txBody>
            </p:sp>
            <p:grpSp>
              <p:nvGrpSpPr>
                <p:cNvPr id="250" name="Group 249"/>
                <p:cNvGrpSpPr/>
                <p:nvPr/>
              </p:nvGrpSpPr>
              <p:grpSpPr>
                <a:xfrm>
                  <a:off x="6079449" y="5401282"/>
                  <a:ext cx="1011618" cy="905847"/>
                  <a:chOff x="6280002" y="5401282"/>
                  <a:chExt cx="1011618" cy="905847"/>
                </a:xfrm>
              </p:grpSpPr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6794457" y="55903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252" name="TextBox 251"/>
                  <p:cNvSpPr txBox="1"/>
                  <p:nvPr/>
                </p:nvSpPr>
                <p:spPr>
                  <a:xfrm>
                    <a:off x="6477773" y="5907019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253" name="Straight Connector 252"/>
                  <p:cNvCxnSpPr/>
                  <p:nvPr/>
                </p:nvCxnSpPr>
                <p:spPr>
                  <a:xfrm rot="18900000">
                    <a:off x="6819386" y="595786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4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6978714" y="5401282"/>
                    <a:ext cx="312906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rPr>
                      <a:t>–</a:t>
                    </a:r>
                    <a:endParaRPr kumimoji="0" lang="en-US" sz="1800" b="0" i="0" u="none" strike="noStrike" kern="1200" cap="none" spc="0" normalizeH="0" baseline="30000" noProof="0" dirty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5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6280002" y="5796018"/>
                    <a:ext cx="444500" cy="3667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rPr>
                      <a:t>δ</a:t>
                    </a:r>
                    <a: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rPr>
                      <a:t>+</a:t>
                    </a:r>
                  </a:p>
                </p:txBody>
              </p:sp>
            </p:grpSp>
          </p:grpSp>
          <p:grpSp>
            <p:nvGrpSpPr>
              <p:cNvPr id="256" name="Group 255"/>
              <p:cNvGrpSpPr/>
              <p:nvPr/>
            </p:nvGrpSpPr>
            <p:grpSpPr>
              <a:xfrm>
                <a:off x="7238953" y="5931518"/>
                <a:ext cx="1344900" cy="1265174"/>
                <a:chOff x="7238953" y="5641601"/>
                <a:chExt cx="1344900" cy="1265174"/>
              </a:xfrm>
            </p:grpSpPr>
            <p:grpSp>
              <p:nvGrpSpPr>
                <p:cNvPr id="257" name="Group 256"/>
                <p:cNvGrpSpPr/>
                <p:nvPr/>
              </p:nvGrpSpPr>
              <p:grpSpPr>
                <a:xfrm>
                  <a:off x="7621813" y="5641601"/>
                  <a:ext cx="579181" cy="511111"/>
                  <a:chOff x="7651540" y="5641601"/>
                  <a:chExt cx="579181" cy="511111"/>
                </a:xfrm>
              </p:grpSpPr>
              <p:sp>
                <p:nvSpPr>
                  <p:cNvPr id="259" name="TextBox 258"/>
                  <p:cNvSpPr txBox="1"/>
                  <p:nvPr/>
                </p:nvSpPr>
                <p:spPr>
                  <a:xfrm>
                    <a:off x="7651540" y="575260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26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7911403" y="5641601"/>
                    <a:ext cx="319318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rPr>
                      <a:t>+</a:t>
                    </a:r>
                  </a:p>
                </p:txBody>
              </p:sp>
            </p:grpSp>
            <p:sp>
              <p:nvSpPr>
                <p:cNvPr id="258" name="TextBox 257"/>
                <p:cNvSpPr txBox="1"/>
                <p:nvPr/>
              </p:nvSpPr>
              <p:spPr>
                <a:xfrm>
                  <a:off x="7238953" y="6198889"/>
                  <a:ext cx="1344900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Hydrogen Ion</a:t>
                  </a:r>
                </a:p>
              </p:txBody>
            </p:sp>
          </p:grpSp>
          <p:sp>
            <p:nvSpPr>
              <p:cNvPr id="261" name="TextBox 260"/>
              <p:cNvSpPr txBox="1"/>
              <p:nvPr/>
            </p:nvSpPr>
            <p:spPr>
              <a:xfrm>
                <a:off x="7192215" y="6059225"/>
                <a:ext cx="3151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+</a:t>
                </a:r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123074" y="842373"/>
            <a:ext cx="6624090" cy="1682543"/>
            <a:chOff x="123074" y="440380"/>
            <a:chExt cx="8921594" cy="832228"/>
          </a:xfrm>
        </p:grpSpPr>
        <p:sp>
          <p:nvSpPr>
            <p:cNvPr id="265" name="Rectangle 264"/>
            <p:cNvSpPr/>
            <p:nvPr/>
          </p:nvSpPr>
          <p:spPr>
            <a:xfrm>
              <a:off x="123074" y="440380"/>
              <a:ext cx="8921594" cy="488351"/>
            </a:xfrm>
            <a:prstGeom prst="rect">
              <a:avLst/>
            </a:prstGeom>
            <a:gradFill flip="none" rotWithShape="1">
              <a:gsLst>
                <a:gs pos="75000">
                  <a:srgbClr val="FFCC66"/>
                </a:gs>
                <a:gs pos="0">
                  <a:srgbClr val="00B050"/>
                </a:gs>
              </a:gsLst>
              <a:lin ang="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23074" y="440380"/>
              <a:ext cx="2450534" cy="350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Non-Polar Covalent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389924" y="440380"/>
              <a:ext cx="26547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Ionic Bonds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166265" y="440380"/>
              <a:ext cx="26547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Polar Covalent Bonds</a:t>
              </a:r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123074" y="922470"/>
              <a:ext cx="2450591" cy="197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50/50 Sharing</a:t>
              </a:r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6392908" y="922470"/>
              <a:ext cx="2651760" cy="350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100/0 No Sharing</a:t>
              </a:r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3008792" y="922470"/>
              <a:ext cx="3126416" cy="350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75/25 Unequal Sharing</a:t>
              </a:r>
            </a:p>
          </p:txBody>
        </p:sp>
        <p:cxnSp>
          <p:nvCxnSpPr>
            <p:cNvPr id="269" name="Straight Arrow Connector 268"/>
            <p:cNvCxnSpPr/>
            <p:nvPr/>
          </p:nvCxnSpPr>
          <p:spPr>
            <a:xfrm>
              <a:off x="361503" y="806509"/>
              <a:ext cx="842099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123074" y="347472"/>
            <a:ext cx="6612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Intra-molecular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6781685" y="347472"/>
            <a:ext cx="2321286" cy="6737063"/>
            <a:chOff x="6781685" y="347472"/>
            <a:chExt cx="2321286" cy="6737063"/>
          </a:xfrm>
        </p:grpSpPr>
        <p:grpSp>
          <p:nvGrpSpPr>
            <p:cNvPr id="58" name="Group 57"/>
            <p:cNvGrpSpPr/>
            <p:nvPr/>
          </p:nvGrpSpPr>
          <p:grpSpPr>
            <a:xfrm>
              <a:off x="6781685" y="884665"/>
              <a:ext cx="2321286" cy="6199870"/>
              <a:chOff x="6781685" y="884665"/>
              <a:chExt cx="2321286" cy="6199870"/>
            </a:xfrm>
          </p:grpSpPr>
          <p:grpSp>
            <p:nvGrpSpPr>
              <p:cNvPr id="57" name="Group 56"/>
              <p:cNvGrpSpPr/>
              <p:nvPr/>
            </p:nvGrpSpPr>
            <p:grpSpPr>
              <a:xfrm>
                <a:off x="6781685" y="2492081"/>
                <a:ext cx="2321286" cy="4592454"/>
                <a:chOff x="6781685" y="2492081"/>
                <a:chExt cx="2321286" cy="4592454"/>
              </a:xfrm>
            </p:grpSpPr>
            <p:grpSp>
              <p:nvGrpSpPr>
                <p:cNvPr id="55" name="Group 54"/>
                <p:cNvGrpSpPr/>
                <p:nvPr/>
              </p:nvGrpSpPr>
              <p:grpSpPr>
                <a:xfrm>
                  <a:off x="6918231" y="2492081"/>
                  <a:ext cx="2048194" cy="1765082"/>
                  <a:chOff x="6949107" y="2492081"/>
                  <a:chExt cx="2048194" cy="1765082"/>
                </a:xfrm>
              </p:grpSpPr>
              <p:grpSp>
                <p:nvGrpSpPr>
                  <p:cNvPr id="144" name="Group 143"/>
                  <p:cNvGrpSpPr/>
                  <p:nvPr/>
                </p:nvGrpSpPr>
                <p:grpSpPr>
                  <a:xfrm rot="20700000">
                    <a:off x="6949107" y="2492081"/>
                    <a:ext cx="847971" cy="931469"/>
                    <a:chOff x="1232190" y="4175682"/>
                    <a:chExt cx="847971" cy="931469"/>
                  </a:xfrm>
                </p:grpSpPr>
                <p:sp>
                  <p:nvSpPr>
                    <p:cNvPr id="145" name="TextBox 144"/>
                    <p:cNvSpPr txBox="1"/>
                    <p:nvPr/>
                  </p:nvSpPr>
                  <p:spPr>
                    <a:xfrm rot="2700000">
                      <a:off x="1638301" y="421743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O</a:t>
                      </a:r>
                    </a:p>
                  </p:txBody>
                </p:sp>
                <p:sp>
                  <p:nvSpPr>
                    <p:cNvPr id="146" name="TextBox 145"/>
                    <p:cNvSpPr txBox="1"/>
                    <p:nvPr/>
                  </p:nvSpPr>
                  <p:spPr>
                    <a:xfrm rot="2700000">
                      <a:off x="1638300" y="466529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sp>
                  <p:nvSpPr>
                    <p:cNvPr id="147" name="TextBox 146"/>
                    <p:cNvSpPr txBox="1"/>
                    <p:nvPr/>
                  </p:nvSpPr>
                  <p:spPr>
                    <a:xfrm rot="2700000">
                      <a:off x="1190440" y="4217433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cxnSp>
                  <p:nvCxnSpPr>
                    <p:cNvPr id="148" name="Straight Connector 147"/>
                    <p:cNvCxnSpPr/>
                    <p:nvPr/>
                  </p:nvCxnSpPr>
                  <p:spPr>
                    <a:xfrm>
                      <a:off x="1588510" y="4430402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9" name="Straight Connector 148"/>
                    <p:cNvCxnSpPr/>
                    <p:nvPr/>
                  </p:nvCxnSpPr>
                  <p:spPr>
                    <a:xfrm rot="5400000">
                      <a:off x="1812441" y="4654333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50" name="Group 149"/>
                  <p:cNvGrpSpPr/>
                  <p:nvPr/>
                </p:nvGrpSpPr>
                <p:grpSpPr>
                  <a:xfrm rot="18900000">
                    <a:off x="7468426" y="3258023"/>
                    <a:ext cx="970307" cy="999140"/>
                    <a:chOff x="1232190" y="4108011"/>
                    <a:chExt cx="970307" cy="999140"/>
                  </a:xfrm>
                </p:grpSpPr>
                <p:sp>
                  <p:nvSpPr>
                    <p:cNvPr id="151" name="TextBox 150"/>
                    <p:cNvSpPr txBox="1"/>
                    <p:nvPr/>
                  </p:nvSpPr>
                  <p:spPr>
                    <a:xfrm rot="2700000">
                      <a:off x="1638301" y="421743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O</a:t>
                      </a:r>
                    </a:p>
                  </p:txBody>
                </p:sp>
                <p:sp>
                  <p:nvSpPr>
                    <p:cNvPr id="152" name="TextBox 151"/>
                    <p:cNvSpPr txBox="1"/>
                    <p:nvPr/>
                  </p:nvSpPr>
                  <p:spPr>
                    <a:xfrm rot="2700000">
                      <a:off x="1638300" y="466529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sp>
                  <p:nvSpPr>
                    <p:cNvPr id="153" name="TextBox 152"/>
                    <p:cNvSpPr txBox="1"/>
                    <p:nvPr/>
                  </p:nvSpPr>
                  <p:spPr>
                    <a:xfrm rot="2700000">
                      <a:off x="1190440" y="4217433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cxnSp>
                  <p:nvCxnSpPr>
                    <p:cNvPr id="154" name="Straight Connector 153"/>
                    <p:cNvCxnSpPr/>
                    <p:nvPr/>
                  </p:nvCxnSpPr>
                  <p:spPr>
                    <a:xfrm>
                      <a:off x="1588510" y="4430402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5" name="Straight Connector 154"/>
                    <p:cNvCxnSpPr/>
                    <p:nvPr/>
                  </p:nvCxnSpPr>
                  <p:spPr>
                    <a:xfrm rot="5400000">
                      <a:off x="1812441" y="4654333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6" name="Straight Connector 155"/>
                    <p:cNvCxnSpPr/>
                    <p:nvPr/>
                  </p:nvCxnSpPr>
                  <p:spPr>
                    <a:xfrm rot="5400000" flipH="1">
                      <a:off x="1843235" y="4175676"/>
                      <a:ext cx="135330" cy="0"/>
                    </a:xfrm>
                    <a:prstGeom prst="line">
                      <a:avLst/>
                    </a:prstGeom>
                    <a:ln w="28575" cap="rnd"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7" name="Straight Connector 156"/>
                    <p:cNvCxnSpPr/>
                    <p:nvPr/>
                  </p:nvCxnSpPr>
                  <p:spPr>
                    <a:xfrm flipH="1">
                      <a:off x="2067167" y="4399608"/>
                      <a:ext cx="135330" cy="0"/>
                    </a:xfrm>
                    <a:prstGeom prst="line">
                      <a:avLst/>
                    </a:prstGeom>
                    <a:ln w="28575" cap="rnd"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9" name="Group 168"/>
                  <p:cNvGrpSpPr/>
                  <p:nvPr/>
                </p:nvGrpSpPr>
                <p:grpSpPr>
                  <a:xfrm rot="900000" flipH="1">
                    <a:off x="8149330" y="2508102"/>
                    <a:ext cx="847971" cy="931469"/>
                    <a:chOff x="1232190" y="4175682"/>
                    <a:chExt cx="847971" cy="931469"/>
                  </a:xfrm>
                </p:grpSpPr>
                <p:sp>
                  <p:nvSpPr>
                    <p:cNvPr id="171" name="TextBox 170"/>
                    <p:cNvSpPr txBox="1"/>
                    <p:nvPr/>
                  </p:nvSpPr>
                  <p:spPr>
                    <a:xfrm rot="2700000">
                      <a:off x="1638301" y="421743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O</a:t>
                      </a:r>
                    </a:p>
                  </p:txBody>
                </p:sp>
                <p:sp>
                  <p:nvSpPr>
                    <p:cNvPr id="173" name="TextBox 172"/>
                    <p:cNvSpPr txBox="1"/>
                    <p:nvPr/>
                  </p:nvSpPr>
                  <p:spPr>
                    <a:xfrm rot="2700000">
                      <a:off x="1638300" y="466529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sp>
                  <p:nvSpPr>
                    <p:cNvPr id="174" name="TextBox 173"/>
                    <p:cNvSpPr txBox="1"/>
                    <p:nvPr/>
                  </p:nvSpPr>
                  <p:spPr>
                    <a:xfrm rot="2700000">
                      <a:off x="1190440" y="4217433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cxnSp>
                  <p:nvCxnSpPr>
                    <p:cNvPr id="176" name="Straight Connector 175"/>
                    <p:cNvCxnSpPr/>
                    <p:nvPr/>
                  </p:nvCxnSpPr>
                  <p:spPr>
                    <a:xfrm>
                      <a:off x="1588510" y="4430402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" name="Straight Connector 176"/>
                    <p:cNvCxnSpPr/>
                    <p:nvPr/>
                  </p:nvCxnSpPr>
                  <p:spPr>
                    <a:xfrm rot="5400000">
                      <a:off x="1812441" y="4654333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4" name="Group 53"/>
                <p:cNvGrpSpPr/>
                <p:nvPr/>
              </p:nvGrpSpPr>
              <p:grpSpPr>
                <a:xfrm>
                  <a:off x="6781685" y="5000604"/>
                  <a:ext cx="2321286" cy="2083931"/>
                  <a:chOff x="6781685" y="5000604"/>
                  <a:chExt cx="2321286" cy="2083931"/>
                </a:xfrm>
              </p:grpSpPr>
              <p:grpSp>
                <p:nvGrpSpPr>
                  <p:cNvPr id="187" name="Group 186"/>
                  <p:cNvGrpSpPr/>
                  <p:nvPr/>
                </p:nvGrpSpPr>
                <p:grpSpPr>
                  <a:xfrm rot="20700000">
                    <a:off x="6781685" y="5257739"/>
                    <a:ext cx="847971" cy="931469"/>
                    <a:chOff x="1232190" y="4175682"/>
                    <a:chExt cx="847971" cy="931469"/>
                  </a:xfrm>
                </p:grpSpPr>
                <p:sp>
                  <p:nvSpPr>
                    <p:cNvPr id="188" name="TextBox 187"/>
                    <p:cNvSpPr txBox="1"/>
                    <p:nvPr/>
                  </p:nvSpPr>
                  <p:spPr>
                    <a:xfrm rot="2700000">
                      <a:off x="1638301" y="421743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O</a:t>
                      </a:r>
                    </a:p>
                  </p:txBody>
                </p:sp>
                <p:sp>
                  <p:nvSpPr>
                    <p:cNvPr id="189" name="TextBox 188"/>
                    <p:cNvSpPr txBox="1"/>
                    <p:nvPr/>
                  </p:nvSpPr>
                  <p:spPr>
                    <a:xfrm rot="2700000">
                      <a:off x="1638300" y="466529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sp>
                  <p:nvSpPr>
                    <p:cNvPr id="190" name="TextBox 189"/>
                    <p:cNvSpPr txBox="1"/>
                    <p:nvPr/>
                  </p:nvSpPr>
                  <p:spPr>
                    <a:xfrm rot="2700000">
                      <a:off x="1190440" y="4217433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cxnSp>
                  <p:nvCxnSpPr>
                    <p:cNvPr id="191" name="Straight Connector 190"/>
                    <p:cNvCxnSpPr/>
                    <p:nvPr/>
                  </p:nvCxnSpPr>
                  <p:spPr>
                    <a:xfrm>
                      <a:off x="1588510" y="4430402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2" name="Straight Connector 191"/>
                    <p:cNvCxnSpPr/>
                    <p:nvPr/>
                  </p:nvCxnSpPr>
                  <p:spPr>
                    <a:xfrm rot="5400000">
                      <a:off x="1812441" y="4654333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3" name="Group 192"/>
                  <p:cNvGrpSpPr/>
                  <p:nvPr/>
                </p:nvGrpSpPr>
                <p:grpSpPr>
                  <a:xfrm rot="18900000">
                    <a:off x="7736577" y="6153066"/>
                    <a:ext cx="847971" cy="931469"/>
                    <a:chOff x="1232190" y="4175682"/>
                    <a:chExt cx="847971" cy="931469"/>
                  </a:xfrm>
                </p:grpSpPr>
                <p:sp>
                  <p:nvSpPr>
                    <p:cNvPr id="194" name="TextBox 193"/>
                    <p:cNvSpPr txBox="1"/>
                    <p:nvPr/>
                  </p:nvSpPr>
                  <p:spPr>
                    <a:xfrm rot="2700000">
                      <a:off x="1638301" y="421743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O</a:t>
                      </a:r>
                    </a:p>
                  </p:txBody>
                </p:sp>
                <p:sp>
                  <p:nvSpPr>
                    <p:cNvPr id="195" name="TextBox 194"/>
                    <p:cNvSpPr txBox="1"/>
                    <p:nvPr/>
                  </p:nvSpPr>
                  <p:spPr>
                    <a:xfrm rot="2700000">
                      <a:off x="1638300" y="466529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sp>
                  <p:nvSpPr>
                    <p:cNvPr id="196" name="TextBox 195"/>
                    <p:cNvSpPr txBox="1"/>
                    <p:nvPr/>
                  </p:nvSpPr>
                  <p:spPr>
                    <a:xfrm rot="2700000">
                      <a:off x="1190440" y="4217433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cxnSp>
                  <p:nvCxnSpPr>
                    <p:cNvPr id="202" name="Straight Connector 201"/>
                    <p:cNvCxnSpPr/>
                    <p:nvPr/>
                  </p:nvCxnSpPr>
                  <p:spPr>
                    <a:xfrm>
                      <a:off x="1588510" y="4430402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3" name="Straight Connector 212"/>
                    <p:cNvCxnSpPr/>
                    <p:nvPr/>
                  </p:nvCxnSpPr>
                  <p:spPr>
                    <a:xfrm rot="5400000">
                      <a:off x="1812441" y="4654333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Group 215"/>
                  <p:cNvGrpSpPr/>
                  <p:nvPr/>
                </p:nvGrpSpPr>
                <p:grpSpPr>
                  <a:xfrm rot="20152894" flipH="1">
                    <a:off x="8255000" y="5000604"/>
                    <a:ext cx="847971" cy="931469"/>
                    <a:chOff x="1232190" y="4175682"/>
                    <a:chExt cx="847971" cy="931469"/>
                  </a:xfrm>
                </p:grpSpPr>
                <p:sp>
                  <p:nvSpPr>
                    <p:cNvPr id="217" name="TextBox 216"/>
                    <p:cNvSpPr txBox="1"/>
                    <p:nvPr/>
                  </p:nvSpPr>
                  <p:spPr>
                    <a:xfrm rot="2700000">
                      <a:off x="1638301" y="421743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O</a:t>
                      </a:r>
                    </a:p>
                  </p:txBody>
                </p:sp>
                <p:sp>
                  <p:nvSpPr>
                    <p:cNvPr id="221" name="TextBox 220"/>
                    <p:cNvSpPr txBox="1"/>
                    <p:nvPr/>
                  </p:nvSpPr>
                  <p:spPr>
                    <a:xfrm rot="2700000">
                      <a:off x="1638300" y="4665292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sp>
                  <p:nvSpPr>
                    <p:cNvPr id="222" name="TextBox 221"/>
                    <p:cNvSpPr txBox="1"/>
                    <p:nvPr/>
                  </p:nvSpPr>
                  <p:spPr>
                    <a:xfrm rot="2700000">
                      <a:off x="1190440" y="4217433"/>
                      <a:ext cx="48360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no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H</a:t>
                      </a:r>
                    </a:p>
                  </p:txBody>
                </p:sp>
                <p:cxnSp>
                  <p:nvCxnSpPr>
                    <p:cNvPr id="223" name="Straight Connector 222"/>
                    <p:cNvCxnSpPr/>
                    <p:nvPr/>
                  </p:nvCxnSpPr>
                  <p:spPr>
                    <a:xfrm>
                      <a:off x="1588510" y="4430402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4" name="Straight Connector 223"/>
                    <p:cNvCxnSpPr/>
                    <p:nvPr/>
                  </p:nvCxnSpPr>
                  <p:spPr>
                    <a:xfrm rot="5400000">
                      <a:off x="1812441" y="4654333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6" name="Group 55"/>
                <p:cNvGrpSpPr/>
                <p:nvPr/>
              </p:nvGrpSpPr>
              <p:grpSpPr>
                <a:xfrm>
                  <a:off x="7700524" y="4351420"/>
                  <a:ext cx="483609" cy="594791"/>
                  <a:chOff x="7445381" y="4351420"/>
                  <a:chExt cx="483609" cy="594791"/>
                </a:xfrm>
              </p:grpSpPr>
              <p:cxnSp>
                <p:nvCxnSpPr>
                  <p:cNvPr id="227" name="Straight Arrow Connector 226"/>
                  <p:cNvCxnSpPr/>
                  <p:nvPr/>
                </p:nvCxnSpPr>
                <p:spPr>
                  <a:xfrm>
                    <a:off x="7445381" y="4351420"/>
                    <a:ext cx="0" cy="594791"/>
                  </a:xfrm>
                  <a:prstGeom prst="straightConnector1">
                    <a:avLst/>
                  </a:prstGeom>
                  <a:ln w="762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8" name="Straight Arrow Connector 227"/>
                  <p:cNvCxnSpPr/>
                  <p:nvPr/>
                </p:nvCxnSpPr>
                <p:spPr>
                  <a:xfrm flipV="1">
                    <a:off x="7928990" y="4351420"/>
                    <a:ext cx="0" cy="594791"/>
                  </a:xfrm>
                  <a:prstGeom prst="straightConnector1">
                    <a:avLst/>
                  </a:prstGeom>
                  <a:ln w="762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29" name="TextBox 228"/>
              <p:cNvSpPr txBox="1"/>
              <p:nvPr/>
            </p:nvSpPr>
            <p:spPr>
              <a:xfrm>
                <a:off x="6956783" y="884665"/>
                <a:ext cx="1971090" cy="400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Hydrogen Bond</a:t>
                </a:r>
              </a:p>
            </p:txBody>
          </p:sp>
          <p:sp>
            <p:nvSpPr>
              <p:cNvPr id="230" name="TextBox 229"/>
              <p:cNvSpPr txBox="1"/>
              <p:nvPr/>
            </p:nvSpPr>
            <p:spPr>
              <a:xfrm>
                <a:off x="6957891" y="1415037"/>
                <a:ext cx="1968874" cy="400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Partial Charges</a:t>
                </a:r>
              </a:p>
            </p:txBody>
          </p:sp>
        </p:grpSp>
        <p:sp>
          <p:nvSpPr>
            <p:cNvPr id="231" name="TextBox 230"/>
            <p:cNvSpPr txBox="1"/>
            <p:nvPr/>
          </p:nvSpPr>
          <p:spPr>
            <a:xfrm>
              <a:off x="6885708" y="347472"/>
              <a:ext cx="20410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Inter-molecular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930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786" name="Group 2"/>
          <p:cNvGrpSpPr>
            <a:grpSpLocks/>
          </p:cNvGrpSpPr>
          <p:nvPr/>
        </p:nvGrpSpPr>
        <p:grpSpPr bwMode="auto">
          <a:xfrm>
            <a:off x="5927059" y="942004"/>
            <a:ext cx="847725" cy="815975"/>
            <a:chOff x="3125" y="1750"/>
            <a:chExt cx="534" cy="514"/>
          </a:xfrm>
        </p:grpSpPr>
        <p:sp>
          <p:nvSpPr>
            <p:cNvPr id="23649" name="Oval 3"/>
            <p:cNvSpPr>
              <a:spLocks noChangeArrowheads="1"/>
            </p:cNvSpPr>
            <p:nvPr/>
          </p:nvSpPr>
          <p:spPr bwMode="auto">
            <a:xfrm rot="-5400000">
              <a:off x="3126" y="1749"/>
              <a:ext cx="514" cy="51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7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50" name="Oval 4"/>
            <p:cNvSpPr>
              <a:spLocks noChangeArrowheads="1"/>
            </p:cNvSpPr>
            <p:nvPr/>
          </p:nvSpPr>
          <p:spPr bwMode="auto">
            <a:xfrm rot="-5400000">
              <a:off x="3144" y="1749"/>
              <a:ext cx="514" cy="51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100000">
                        <a:srgbClr val="000099">
                          <a:alpha val="79999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rgbClr val="CC3300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355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Van der Waals (London) Forces</a:t>
            </a:r>
          </a:p>
        </p:txBody>
      </p:sp>
      <p:sp>
        <p:nvSpPr>
          <p:cNvPr id="23557" name="Oval 7"/>
          <p:cNvSpPr>
            <a:spLocks noChangeArrowheads="1"/>
          </p:cNvSpPr>
          <p:nvPr/>
        </p:nvSpPr>
        <p:spPr bwMode="auto">
          <a:xfrm rot="-5400000">
            <a:off x="6243765" y="1284111"/>
            <a:ext cx="104775" cy="103187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8" name="Oval 8"/>
          <p:cNvSpPr>
            <a:spLocks noChangeArrowheads="1"/>
          </p:cNvSpPr>
          <p:nvPr/>
        </p:nvSpPr>
        <p:spPr bwMode="auto">
          <a:xfrm rot="-5400000">
            <a:off x="6361240" y="1309511"/>
            <a:ext cx="104775" cy="103187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9" name="Oval 9"/>
          <p:cNvSpPr>
            <a:spLocks noChangeArrowheads="1"/>
          </p:cNvSpPr>
          <p:nvPr/>
        </p:nvSpPr>
        <p:spPr bwMode="auto">
          <a:xfrm rot="16200000" flipV="1">
            <a:off x="6295358" y="1359517"/>
            <a:ext cx="106363" cy="103188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0" name="Oval 10"/>
          <p:cNvSpPr>
            <a:spLocks noChangeArrowheads="1"/>
          </p:cNvSpPr>
          <p:nvPr/>
        </p:nvSpPr>
        <p:spPr bwMode="auto">
          <a:xfrm rot="16200000" flipV="1">
            <a:off x="6313615" y="1234898"/>
            <a:ext cx="104775" cy="103187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1" name="Oval 11"/>
          <p:cNvSpPr>
            <a:spLocks noChangeArrowheads="1"/>
          </p:cNvSpPr>
          <p:nvPr/>
        </p:nvSpPr>
        <p:spPr bwMode="auto">
          <a:xfrm rot="1723638">
            <a:off x="6333459" y="1254742"/>
            <a:ext cx="104775" cy="106362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2" name="Oval 12"/>
          <p:cNvSpPr>
            <a:spLocks noChangeArrowheads="1"/>
          </p:cNvSpPr>
          <p:nvPr/>
        </p:nvSpPr>
        <p:spPr bwMode="auto">
          <a:xfrm rot="1723638">
            <a:off x="6268371" y="1318242"/>
            <a:ext cx="106363" cy="10636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3" name="Oval 13"/>
          <p:cNvSpPr>
            <a:spLocks noChangeArrowheads="1"/>
          </p:cNvSpPr>
          <p:nvPr/>
        </p:nvSpPr>
        <p:spPr bwMode="auto">
          <a:xfrm rot="1723638" flipV="1">
            <a:off x="6260434" y="1261092"/>
            <a:ext cx="104775" cy="104775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4" name="Oval 14"/>
          <p:cNvSpPr>
            <a:spLocks noChangeArrowheads="1"/>
          </p:cNvSpPr>
          <p:nvPr/>
        </p:nvSpPr>
        <p:spPr bwMode="auto">
          <a:xfrm rot="1723638" flipV="1">
            <a:off x="6338221" y="1321417"/>
            <a:ext cx="103188" cy="104775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5" name="Oval 15"/>
          <p:cNvSpPr>
            <a:spLocks noChangeArrowheads="1"/>
          </p:cNvSpPr>
          <p:nvPr/>
        </p:nvSpPr>
        <p:spPr bwMode="auto">
          <a:xfrm rot="-5400000">
            <a:off x="6080252" y="1076148"/>
            <a:ext cx="549275" cy="547688"/>
          </a:xfrm>
          <a:prstGeom prst="ellipse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rgbClr val="0000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6" name="Oval 16"/>
          <p:cNvSpPr>
            <a:spLocks noChangeArrowheads="1"/>
          </p:cNvSpPr>
          <p:nvPr/>
        </p:nvSpPr>
        <p:spPr bwMode="auto">
          <a:xfrm rot="-5400000">
            <a:off x="6125497" y="1302366"/>
            <a:ext cx="80962" cy="80963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7" name="Oval 17"/>
          <p:cNvSpPr>
            <a:spLocks noChangeArrowheads="1"/>
          </p:cNvSpPr>
          <p:nvPr/>
        </p:nvSpPr>
        <p:spPr bwMode="auto">
          <a:xfrm rot="-5400000">
            <a:off x="6501734" y="1303954"/>
            <a:ext cx="79375" cy="79375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8" name="Oval 18"/>
          <p:cNvSpPr>
            <a:spLocks noChangeArrowheads="1"/>
          </p:cNvSpPr>
          <p:nvPr/>
        </p:nvSpPr>
        <p:spPr bwMode="auto">
          <a:xfrm rot="-5400000">
            <a:off x="5981828" y="1358722"/>
            <a:ext cx="82550" cy="80963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9" name="Oval 19"/>
          <p:cNvSpPr>
            <a:spLocks noChangeArrowheads="1"/>
          </p:cNvSpPr>
          <p:nvPr/>
        </p:nvSpPr>
        <p:spPr bwMode="auto">
          <a:xfrm rot="-5400000">
            <a:off x="6644608" y="1357930"/>
            <a:ext cx="80963" cy="80962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0" name="Oval 20"/>
          <p:cNvSpPr>
            <a:spLocks noChangeArrowheads="1"/>
          </p:cNvSpPr>
          <p:nvPr/>
        </p:nvSpPr>
        <p:spPr bwMode="auto">
          <a:xfrm>
            <a:off x="6269959" y="972167"/>
            <a:ext cx="77787" cy="80962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1" name="Oval 21"/>
          <p:cNvSpPr>
            <a:spLocks noChangeArrowheads="1"/>
          </p:cNvSpPr>
          <p:nvPr/>
        </p:nvSpPr>
        <p:spPr bwMode="auto">
          <a:xfrm>
            <a:off x="6268371" y="1635742"/>
            <a:ext cx="79375" cy="79375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2" name="Oval 22"/>
          <p:cNvSpPr>
            <a:spLocks noChangeArrowheads="1"/>
          </p:cNvSpPr>
          <p:nvPr/>
        </p:nvSpPr>
        <p:spPr bwMode="auto">
          <a:xfrm rot="-5400000">
            <a:off x="6786690" y="1228548"/>
            <a:ext cx="106363" cy="104775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3" name="Oval 23"/>
          <p:cNvSpPr>
            <a:spLocks noChangeArrowheads="1"/>
          </p:cNvSpPr>
          <p:nvPr/>
        </p:nvSpPr>
        <p:spPr bwMode="auto">
          <a:xfrm rot="-5400000">
            <a:off x="6624765" y="1234898"/>
            <a:ext cx="80963" cy="79375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4" name="Oval 24"/>
          <p:cNvSpPr>
            <a:spLocks noChangeArrowheads="1"/>
          </p:cNvSpPr>
          <p:nvPr/>
        </p:nvSpPr>
        <p:spPr bwMode="auto">
          <a:xfrm rot="10800000">
            <a:off x="6155659" y="794367"/>
            <a:ext cx="104775" cy="104775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5" name="Oval 25"/>
          <p:cNvSpPr>
            <a:spLocks noChangeArrowheads="1"/>
          </p:cNvSpPr>
          <p:nvPr/>
        </p:nvSpPr>
        <p:spPr bwMode="auto">
          <a:xfrm rot="10800000">
            <a:off x="6162009" y="981692"/>
            <a:ext cx="79375" cy="79375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6" name="Oval 26"/>
          <p:cNvSpPr>
            <a:spLocks noChangeArrowheads="1"/>
          </p:cNvSpPr>
          <p:nvPr/>
        </p:nvSpPr>
        <p:spPr bwMode="auto">
          <a:xfrm rot="4500000">
            <a:off x="5819902" y="1476198"/>
            <a:ext cx="106363" cy="104775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7" name="Oval 27"/>
          <p:cNvSpPr>
            <a:spLocks noChangeArrowheads="1"/>
          </p:cNvSpPr>
          <p:nvPr/>
        </p:nvSpPr>
        <p:spPr bwMode="auto">
          <a:xfrm rot="4500000">
            <a:off x="6002465" y="1450798"/>
            <a:ext cx="80963" cy="79375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8" name="Oval 28"/>
          <p:cNvSpPr>
            <a:spLocks noChangeArrowheads="1"/>
          </p:cNvSpPr>
          <p:nvPr/>
        </p:nvSpPr>
        <p:spPr bwMode="auto">
          <a:xfrm rot="-900000">
            <a:off x="6392196" y="1788142"/>
            <a:ext cx="106363" cy="104775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9" name="Oval 29"/>
          <p:cNvSpPr>
            <a:spLocks noChangeArrowheads="1"/>
          </p:cNvSpPr>
          <p:nvPr/>
        </p:nvSpPr>
        <p:spPr bwMode="auto">
          <a:xfrm rot="-900000">
            <a:off x="6366796" y="1630979"/>
            <a:ext cx="80963" cy="79375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0" name="Text Box 30"/>
          <p:cNvSpPr txBox="1">
            <a:spLocks noChangeArrowheads="1"/>
          </p:cNvSpPr>
          <p:nvPr/>
        </p:nvSpPr>
        <p:spPr bwMode="auto">
          <a:xfrm>
            <a:off x="6039771" y="676892"/>
            <a:ext cx="327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990000"/>
                </a:solidFill>
              </a:rPr>
              <a:t>1</a:t>
            </a:r>
          </a:p>
        </p:txBody>
      </p:sp>
      <p:sp>
        <p:nvSpPr>
          <p:cNvPr id="23581" name="Text Box 31"/>
          <p:cNvSpPr txBox="1">
            <a:spLocks noChangeArrowheads="1"/>
          </p:cNvSpPr>
          <p:nvPr/>
        </p:nvSpPr>
        <p:spPr bwMode="auto">
          <a:xfrm>
            <a:off x="6673184" y="1122979"/>
            <a:ext cx="327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990000"/>
                </a:solidFill>
              </a:rPr>
              <a:t>1</a:t>
            </a:r>
          </a:p>
        </p:txBody>
      </p:sp>
      <p:sp>
        <p:nvSpPr>
          <p:cNvPr id="23582" name="Text Box 32"/>
          <p:cNvSpPr txBox="1">
            <a:spLocks noChangeArrowheads="1"/>
          </p:cNvSpPr>
          <p:nvPr/>
        </p:nvSpPr>
        <p:spPr bwMode="auto">
          <a:xfrm>
            <a:off x="6274721" y="1684954"/>
            <a:ext cx="327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990000"/>
                </a:solidFill>
              </a:rPr>
              <a:t>1</a:t>
            </a:r>
          </a:p>
        </p:txBody>
      </p:sp>
      <p:sp>
        <p:nvSpPr>
          <p:cNvPr id="23583" name="Text Box 33"/>
          <p:cNvSpPr txBox="1">
            <a:spLocks noChangeArrowheads="1"/>
          </p:cNvSpPr>
          <p:nvPr/>
        </p:nvSpPr>
        <p:spPr bwMode="auto">
          <a:xfrm>
            <a:off x="5700046" y="1380154"/>
            <a:ext cx="327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990000"/>
                </a:solidFill>
              </a:rPr>
              <a:t>1</a:t>
            </a:r>
          </a:p>
        </p:txBody>
      </p:sp>
      <p:sp>
        <p:nvSpPr>
          <p:cNvPr id="23584" name="Text Box 34"/>
          <p:cNvSpPr txBox="1">
            <a:spLocks noChangeArrowheads="1"/>
          </p:cNvSpPr>
          <p:nvPr/>
        </p:nvSpPr>
        <p:spPr bwMode="auto">
          <a:xfrm>
            <a:off x="6179471" y="1183304"/>
            <a:ext cx="327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990000"/>
                </a:solidFill>
              </a:rPr>
              <a:t>6</a:t>
            </a:r>
          </a:p>
        </p:txBody>
      </p:sp>
      <p:grpSp>
        <p:nvGrpSpPr>
          <p:cNvPr id="118819" name="Group 35"/>
          <p:cNvGrpSpPr>
            <a:grpSpLocks/>
          </p:cNvGrpSpPr>
          <p:nvPr/>
        </p:nvGrpSpPr>
        <p:grpSpPr bwMode="auto">
          <a:xfrm>
            <a:off x="6566821" y="1008679"/>
            <a:ext cx="579438" cy="549275"/>
            <a:chOff x="3528" y="1792"/>
            <a:chExt cx="365" cy="346"/>
          </a:xfrm>
        </p:grpSpPr>
        <p:sp>
          <p:nvSpPr>
            <p:cNvPr id="23647" name="Oval 36"/>
            <p:cNvSpPr>
              <a:spLocks noChangeArrowheads="1"/>
            </p:cNvSpPr>
            <p:nvPr/>
          </p:nvSpPr>
          <p:spPr bwMode="auto">
            <a:xfrm rot="-5400000">
              <a:off x="3528" y="1792"/>
              <a:ext cx="346" cy="345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48" name="Oval 37"/>
            <p:cNvSpPr>
              <a:spLocks noChangeArrowheads="1"/>
            </p:cNvSpPr>
            <p:nvPr/>
          </p:nvSpPr>
          <p:spPr bwMode="auto">
            <a:xfrm rot="-5400000">
              <a:off x="3548" y="1792"/>
              <a:ext cx="346" cy="34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>
                          <a:alpha val="50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rgbClr val="FF6600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18822" name="Group 38"/>
          <p:cNvGrpSpPr>
            <a:grpSpLocks/>
          </p:cNvGrpSpPr>
          <p:nvPr/>
        </p:nvGrpSpPr>
        <p:grpSpPr bwMode="auto">
          <a:xfrm>
            <a:off x="5933409" y="567354"/>
            <a:ext cx="579437" cy="549275"/>
            <a:chOff x="3528" y="1792"/>
            <a:chExt cx="365" cy="346"/>
          </a:xfrm>
        </p:grpSpPr>
        <p:sp>
          <p:nvSpPr>
            <p:cNvPr id="23645" name="Oval 39"/>
            <p:cNvSpPr>
              <a:spLocks noChangeArrowheads="1"/>
            </p:cNvSpPr>
            <p:nvPr/>
          </p:nvSpPr>
          <p:spPr bwMode="auto">
            <a:xfrm rot="-5400000">
              <a:off x="3528" y="1792"/>
              <a:ext cx="346" cy="345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46" name="Oval 40"/>
            <p:cNvSpPr>
              <a:spLocks noChangeArrowheads="1"/>
            </p:cNvSpPr>
            <p:nvPr/>
          </p:nvSpPr>
          <p:spPr bwMode="auto">
            <a:xfrm rot="-5400000">
              <a:off x="3548" y="1792"/>
              <a:ext cx="346" cy="34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>
                          <a:alpha val="50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rgbClr val="FF6600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18825" name="Group 41"/>
          <p:cNvGrpSpPr>
            <a:grpSpLocks/>
          </p:cNvGrpSpPr>
          <p:nvPr/>
        </p:nvGrpSpPr>
        <p:grpSpPr bwMode="auto">
          <a:xfrm>
            <a:off x="5592096" y="1261092"/>
            <a:ext cx="579438" cy="549275"/>
            <a:chOff x="3528" y="1792"/>
            <a:chExt cx="365" cy="346"/>
          </a:xfrm>
        </p:grpSpPr>
        <p:sp>
          <p:nvSpPr>
            <p:cNvPr id="23643" name="Oval 42"/>
            <p:cNvSpPr>
              <a:spLocks noChangeArrowheads="1"/>
            </p:cNvSpPr>
            <p:nvPr/>
          </p:nvSpPr>
          <p:spPr bwMode="auto">
            <a:xfrm rot="-5400000">
              <a:off x="3528" y="1792"/>
              <a:ext cx="346" cy="345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44" name="Oval 43"/>
            <p:cNvSpPr>
              <a:spLocks noChangeArrowheads="1"/>
            </p:cNvSpPr>
            <p:nvPr/>
          </p:nvSpPr>
          <p:spPr bwMode="auto">
            <a:xfrm rot="-5400000">
              <a:off x="3548" y="1792"/>
              <a:ext cx="346" cy="34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>
                          <a:alpha val="50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rgbClr val="FF6600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18828" name="Group 44"/>
          <p:cNvGrpSpPr>
            <a:grpSpLocks/>
          </p:cNvGrpSpPr>
          <p:nvPr/>
        </p:nvGrpSpPr>
        <p:grpSpPr bwMode="auto">
          <a:xfrm>
            <a:off x="6165184" y="1572242"/>
            <a:ext cx="579437" cy="549275"/>
            <a:chOff x="3528" y="1792"/>
            <a:chExt cx="365" cy="346"/>
          </a:xfrm>
        </p:grpSpPr>
        <p:sp>
          <p:nvSpPr>
            <p:cNvPr id="23641" name="Oval 45"/>
            <p:cNvSpPr>
              <a:spLocks noChangeArrowheads="1"/>
            </p:cNvSpPr>
            <p:nvPr/>
          </p:nvSpPr>
          <p:spPr bwMode="auto">
            <a:xfrm rot="-5400000">
              <a:off x="3528" y="1792"/>
              <a:ext cx="346" cy="345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42" name="Oval 46"/>
            <p:cNvSpPr>
              <a:spLocks noChangeArrowheads="1"/>
            </p:cNvSpPr>
            <p:nvPr/>
          </p:nvSpPr>
          <p:spPr bwMode="auto">
            <a:xfrm rot="-5400000">
              <a:off x="3548" y="1792"/>
              <a:ext cx="346" cy="34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>
                          <a:alpha val="50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rgbClr val="FF6600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18831" name="Group 47"/>
          <p:cNvGrpSpPr>
            <a:grpSpLocks/>
          </p:cNvGrpSpPr>
          <p:nvPr/>
        </p:nvGrpSpPr>
        <p:grpSpPr bwMode="auto">
          <a:xfrm>
            <a:off x="7554246" y="440354"/>
            <a:ext cx="1476375" cy="1581150"/>
            <a:chOff x="4150" y="1434"/>
            <a:chExt cx="930" cy="996"/>
          </a:xfrm>
        </p:grpSpPr>
        <p:grpSp>
          <p:nvGrpSpPr>
            <p:cNvPr id="23601" name="Group 48"/>
            <p:cNvGrpSpPr>
              <a:grpSpLocks/>
            </p:cNvGrpSpPr>
            <p:nvPr/>
          </p:nvGrpSpPr>
          <p:grpSpPr bwMode="auto">
            <a:xfrm rot="900000">
              <a:off x="4312" y="1680"/>
              <a:ext cx="534" cy="514"/>
              <a:chOff x="3125" y="1750"/>
              <a:chExt cx="534" cy="514"/>
            </a:xfrm>
          </p:grpSpPr>
          <p:sp>
            <p:nvSpPr>
              <p:cNvPr id="23639" name="Oval 49"/>
              <p:cNvSpPr>
                <a:spLocks noChangeArrowheads="1"/>
              </p:cNvSpPr>
              <p:nvPr/>
            </p:nvSpPr>
            <p:spPr bwMode="auto">
              <a:xfrm rot="-5400000">
                <a:off x="3126" y="1749"/>
                <a:ext cx="514" cy="51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99">
                      <a:alpha val="79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40" name="Oval 50"/>
              <p:cNvSpPr>
                <a:spLocks noChangeArrowheads="1"/>
              </p:cNvSpPr>
              <p:nvPr/>
            </p:nvSpPr>
            <p:spPr bwMode="auto">
              <a:xfrm rot="-5400000">
                <a:off x="3144" y="1749"/>
                <a:ext cx="514" cy="516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000099">
                            <a:alpha val="79999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175" cap="rnd">
                    <a:solidFill>
                      <a:srgbClr val="CC3300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23602" name="Oval 51"/>
            <p:cNvSpPr>
              <a:spLocks noChangeArrowheads="1"/>
            </p:cNvSpPr>
            <p:nvPr/>
          </p:nvSpPr>
          <p:spPr bwMode="auto">
            <a:xfrm rot="-4500000">
              <a:off x="4516" y="1887"/>
              <a:ext cx="66" cy="65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03" name="Oval 52"/>
            <p:cNvSpPr>
              <a:spLocks noChangeArrowheads="1"/>
            </p:cNvSpPr>
            <p:nvPr/>
          </p:nvSpPr>
          <p:spPr bwMode="auto">
            <a:xfrm rot="-4500000">
              <a:off x="4583" y="1921"/>
              <a:ext cx="66" cy="65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04" name="Oval 53"/>
            <p:cNvSpPr>
              <a:spLocks noChangeArrowheads="1"/>
            </p:cNvSpPr>
            <p:nvPr/>
          </p:nvSpPr>
          <p:spPr bwMode="auto">
            <a:xfrm rot="17100000" flipV="1">
              <a:off x="4534" y="1942"/>
              <a:ext cx="67" cy="65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05" name="Oval 54"/>
            <p:cNvSpPr>
              <a:spLocks noChangeArrowheads="1"/>
            </p:cNvSpPr>
            <p:nvPr/>
          </p:nvSpPr>
          <p:spPr bwMode="auto">
            <a:xfrm rot="17100000" flipV="1">
              <a:off x="4566" y="1868"/>
              <a:ext cx="66" cy="65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06" name="Oval 55"/>
            <p:cNvSpPr>
              <a:spLocks noChangeArrowheads="1"/>
            </p:cNvSpPr>
            <p:nvPr/>
          </p:nvSpPr>
          <p:spPr bwMode="auto">
            <a:xfrm rot="2623638">
              <a:off x="4574" y="1884"/>
              <a:ext cx="66" cy="67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07" name="Oval 56"/>
            <p:cNvSpPr>
              <a:spLocks noChangeArrowheads="1"/>
            </p:cNvSpPr>
            <p:nvPr/>
          </p:nvSpPr>
          <p:spPr bwMode="auto">
            <a:xfrm rot="2623638">
              <a:off x="4524" y="1912"/>
              <a:ext cx="67" cy="6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08" name="Oval 57"/>
            <p:cNvSpPr>
              <a:spLocks noChangeArrowheads="1"/>
            </p:cNvSpPr>
            <p:nvPr/>
          </p:nvSpPr>
          <p:spPr bwMode="auto">
            <a:xfrm rot="2623638" flipV="1">
              <a:off x="4529" y="1876"/>
              <a:ext cx="66" cy="6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09" name="Oval 58"/>
            <p:cNvSpPr>
              <a:spLocks noChangeArrowheads="1"/>
            </p:cNvSpPr>
            <p:nvPr/>
          </p:nvSpPr>
          <p:spPr bwMode="auto">
            <a:xfrm rot="2623638" flipV="1">
              <a:off x="4566" y="1925"/>
              <a:ext cx="65" cy="66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0" name="Oval 59"/>
            <p:cNvSpPr>
              <a:spLocks noChangeArrowheads="1"/>
            </p:cNvSpPr>
            <p:nvPr/>
          </p:nvSpPr>
          <p:spPr bwMode="auto">
            <a:xfrm rot="-4500000">
              <a:off x="4409" y="1765"/>
              <a:ext cx="346" cy="345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1" name="Oval 60"/>
            <p:cNvSpPr>
              <a:spLocks noChangeArrowheads="1"/>
            </p:cNvSpPr>
            <p:nvPr/>
          </p:nvSpPr>
          <p:spPr bwMode="auto">
            <a:xfrm rot="-4500000">
              <a:off x="4442" y="1877"/>
              <a:ext cx="51" cy="51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2" name="Oval 61"/>
            <p:cNvSpPr>
              <a:spLocks noChangeArrowheads="1"/>
            </p:cNvSpPr>
            <p:nvPr/>
          </p:nvSpPr>
          <p:spPr bwMode="auto">
            <a:xfrm rot="-4500000">
              <a:off x="4671" y="1939"/>
              <a:ext cx="50" cy="5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3" name="Oval 62"/>
            <p:cNvSpPr>
              <a:spLocks noChangeArrowheads="1"/>
            </p:cNvSpPr>
            <p:nvPr/>
          </p:nvSpPr>
          <p:spPr bwMode="auto">
            <a:xfrm rot="-4500000">
              <a:off x="4346" y="1888"/>
              <a:ext cx="52" cy="51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4" name="Oval 63"/>
            <p:cNvSpPr>
              <a:spLocks noChangeArrowheads="1"/>
            </p:cNvSpPr>
            <p:nvPr/>
          </p:nvSpPr>
          <p:spPr bwMode="auto">
            <a:xfrm rot="-4500000">
              <a:off x="4749" y="1996"/>
              <a:ext cx="51" cy="51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5" name="Oval 64"/>
            <p:cNvSpPr>
              <a:spLocks noChangeArrowheads="1"/>
            </p:cNvSpPr>
            <p:nvPr/>
          </p:nvSpPr>
          <p:spPr bwMode="auto">
            <a:xfrm rot="900000">
              <a:off x="4584" y="1700"/>
              <a:ext cx="49" cy="51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6" name="Oval 65"/>
            <p:cNvSpPr>
              <a:spLocks noChangeArrowheads="1"/>
            </p:cNvSpPr>
            <p:nvPr/>
          </p:nvSpPr>
          <p:spPr bwMode="auto">
            <a:xfrm rot="900000">
              <a:off x="4475" y="2103"/>
              <a:ext cx="50" cy="50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7" name="Oval 66"/>
            <p:cNvSpPr>
              <a:spLocks noChangeArrowheads="1"/>
            </p:cNvSpPr>
            <p:nvPr/>
          </p:nvSpPr>
          <p:spPr bwMode="auto">
            <a:xfrm rot="-4500000">
              <a:off x="4854" y="1942"/>
              <a:ext cx="67" cy="6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8" name="Oval 67"/>
            <p:cNvSpPr>
              <a:spLocks noChangeArrowheads="1"/>
            </p:cNvSpPr>
            <p:nvPr/>
          </p:nvSpPr>
          <p:spPr bwMode="auto">
            <a:xfrm rot="-4500000">
              <a:off x="4757" y="1918"/>
              <a:ext cx="51" cy="50"/>
            </a:xfrm>
            <a:prstGeom prst="ellipse">
              <a:avLst/>
            </a:prstGeom>
            <a:solidFill>
              <a:srgbClr val="33CC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9" name="Oval 68"/>
            <p:cNvSpPr>
              <a:spLocks noChangeArrowheads="1"/>
            </p:cNvSpPr>
            <p:nvPr/>
          </p:nvSpPr>
          <p:spPr bwMode="auto">
            <a:xfrm rot="-9900000">
              <a:off x="4541" y="1575"/>
              <a:ext cx="66" cy="6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20" name="Oval 69"/>
            <p:cNvSpPr>
              <a:spLocks noChangeArrowheads="1"/>
            </p:cNvSpPr>
            <p:nvPr/>
          </p:nvSpPr>
          <p:spPr bwMode="auto">
            <a:xfrm rot="-9900000">
              <a:off x="4517" y="1688"/>
              <a:ext cx="50" cy="50"/>
            </a:xfrm>
            <a:prstGeom prst="ellipse">
              <a:avLst/>
            </a:prstGeom>
            <a:solidFill>
              <a:srgbClr val="33CC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21" name="Oval 70"/>
            <p:cNvSpPr>
              <a:spLocks noChangeArrowheads="1"/>
            </p:cNvSpPr>
            <p:nvPr/>
          </p:nvSpPr>
          <p:spPr bwMode="auto">
            <a:xfrm rot="5400000">
              <a:off x="4225" y="1936"/>
              <a:ext cx="67" cy="6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22" name="Oval 71"/>
            <p:cNvSpPr>
              <a:spLocks noChangeArrowheads="1"/>
            </p:cNvSpPr>
            <p:nvPr/>
          </p:nvSpPr>
          <p:spPr bwMode="auto">
            <a:xfrm rot="5400000">
              <a:off x="4343" y="1948"/>
              <a:ext cx="51" cy="50"/>
            </a:xfrm>
            <a:prstGeom prst="ellipse">
              <a:avLst/>
            </a:prstGeom>
            <a:solidFill>
              <a:srgbClr val="33CC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23" name="Oval 72"/>
            <p:cNvSpPr>
              <a:spLocks noChangeArrowheads="1"/>
            </p:cNvSpPr>
            <p:nvPr/>
          </p:nvSpPr>
          <p:spPr bwMode="auto">
            <a:xfrm>
              <a:off x="4523" y="2218"/>
              <a:ext cx="67" cy="6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24" name="Oval 73"/>
            <p:cNvSpPr>
              <a:spLocks noChangeArrowheads="1"/>
            </p:cNvSpPr>
            <p:nvPr/>
          </p:nvSpPr>
          <p:spPr bwMode="auto">
            <a:xfrm>
              <a:off x="4536" y="2117"/>
              <a:ext cx="51" cy="50"/>
            </a:xfrm>
            <a:prstGeom prst="ellipse">
              <a:avLst/>
            </a:prstGeom>
            <a:solidFill>
              <a:srgbClr val="33CC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25" name="Text Box 74"/>
            <p:cNvSpPr txBox="1">
              <a:spLocks noChangeArrowheads="1"/>
            </p:cNvSpPr>
            <p:nvPr/>
          </p:nvSpPr>
          <p:spPr bwMode="auto">
            <a:xfrm rot="900000">
              <a:off x="4471" y="1500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rgbClr val="990000"/>
                  </a:solidFill>
                </a:rPr>
                <a:t>1</a:t>
              </a:r>
            </a:p>
          </p:txBody>
        </p:sp>
        <p:sp>
          <p:nvSpPr>
            <p:cNvPr id="23626" name="Text Box 75"/>
            <p:cNvSpPr txBox="1">
              <a:spLocks noChangeArrowheads="1"/>
            </p:cNvSpPr>
            <p:nvPr/>
          </p:nvSpPr>
          <p:spPr bwMode="auto">
            <a:xfrm rot="900000">
              <a:off x="4784" y="1875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rgbClr val="990000"/>
                  </a:solidFill>
                </a:rPr>
                <a:t>1</a:t>
              </a:r>
            </a:p>
          </p:txBody>
        </p:sp>
        <p:sp>
          <p:nvSpPr>
            <p:cNvPr id="23627" name="Text Box 76"/>
            <p:cNvSpPr txBox="1">
              <a:spLocks noChangeArrowheads="1"/>
            </p:cNvSpPr>
            <p:nvPr/>
          </p:nvSpPr>
          <p:spPr bwMode="auto">
            <a:xfrm rot="900000">
              <a:off x="4450" y="2152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rgbClr val="990000"/>
                  </a:solidFill>
                </a:rPr>
                <a:t>1</a:t>
              </a:r>
            </a:p>
          </p:txBody>
        </p:sp>
        <p:sp>
          <p:nvSpPr>
            <p:cNvPr id="23628" name="Text Box 77"/>
            <p:cNvSpPr txBox="1">
              <a:spLocks noChangeArrowheads="1"/>
            </p:cNvSpPr>
            <p:nvPr/>
          </p:nvSpPr>
          <p:spPr bwMode="auto">
            <a:xfrm rot="900000">
              <a:off x="4150" y="1873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rgbClr val="990000"/>
                  </a:solidFill>
                </a:rPr>
                <a:t>1</a:t>
              </a:r>
            </a:p>
          </p:txBody>
        </p:sp>
        <p:sp>
          <p:nvSpPr>
            <p:cNvPr id="23629" name="Text Box 78"/>
            <p:cNvSpPr txBox="1">
              <a:spLocks noChangeArrowheads="1"/>
            </p:cNvSpPr>
            <p:nvPr/>
          </p:nvSpPr>
          <p:spPr bwMode="auto">
            <a:xfrm rot="900000">
              <a:off x="4474" y="1831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rgbClr val="990000"/>
                  </a:solidFill>
                </a:rPr>
                <a:t>6</a:t>
              </a:r>
            </a:p>
          </p:txBody>
        </p:sp>
        <p:grpSp>
          <p:nvGrpSpPr>
            <p:cNvPr id="23630" name="Group 79"/>
            <p:cNvGrpSpPr>
              <a:grpSpLocks/>
            </p:cNvGrpSpPr>
            <p:nvPr/>
          </p:nvGrpSpPr>
          <p:grpSpPr bwMode="auto">
            <a:xfrm rot="900000">
              <a:off x="4715" y="1806"/>
              <a:ext cx="365" cy="346"/>
              <a:chOff x="3528" y="1792"/>
              <a:chExt cx="365" cy="346"/>
            </a:xfrm>
          </p:grpSpPr>
          <p:sp>
            <p:nvSpPr>
              <p:cNvPr id="23637" name="Oval 80"/>
              <p:cNvSpPr>
                <a:spLocks noChangeArrowheads="1"/>
              </p:cNvSpPr>
              <p:nvPr/>
            </p:nvSpPr>
            <p:spPr bwMode="auto">
              <a:xfrm rot="-5400000">
                <a:off x="3528" y="1792"/>
                <a:ext cx="346" cy="34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38" name="Oval 81"/>
              <p:cNvSpPr>
                <a:spLocks noChangeArrowheads="1"/>
              </p:cNvSpPr>
              <p:nvPr/>
            </p:nvSpPr>
            <p:spPr bwMode="auto">
              <a:xfrm rot="-5400000">
                <a:off x="3548" y="1792"/>
                <a:ext cx="346" cy="345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1">
                            <a:alpha val="50000"/>
                          </a:schemeClr>
                        </a:gs>
                        <a:gs pos="100000">
                          <a:srgbClr val="000099">
                            <a:alpha val="5000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175" cap="rnd">
                    <a:solidFill>
                      <a:srgbClr val="FF6600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3631" name="Group 82"/>
            <p:cNvGrpSpPr>
              <a:grpSpLocks/>
            </p:cNvGrpSpPr>
            <p:nvPr/>
          </p:nvGrpSpPr>
          <p:grpSpPr bwMode="auto">
            <a:xfrm rot="900000">
              <a:off x="4402" y="1434"/>
              <a:ext cx="365" cy="346"/>
              <a:chOff x="3528" y="1792"/>
              <a:chExt cx="365" cy="346"/>
            </a:xfrm>
          </p:grpSpPr>
          <p:sp>
            <p:nvSpPr>
              <p:cNvPr id="23635" name="Oval 83"/>
              <p:cNvSpPr>
                <a:spLocks noChangeArrowheads="1"/>
              </p:cNvSpPr>
              <p:nvPr/>
            </p:nvSpPr>
            <p:spPr bwMode="auto">
              <a:xfrm rot="-5400000">
                <a:off x="3528" y="1792"/>
                <a:ext cx="346" cy="34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36" name="Oval 84"/>
              <p:cNvSpPr>
                <a:spLocks noChangeArrowheads="1"/>
              </p:cNvSpPr>
              <p:nvPr/>
            </p:nvSpPr>
            <p:spPr bwMode="auto">
              <a:xfrm rot="-5400000">
                <a:off x="3548" y="1792"/>
                <a:ext cx="346" cy="345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1">
                            <a:alpha val="50000"/>
                          </a:schemeClr>
                        </a:gs>
                        <a:gs pos="100000">
                          <a:srgbClr val="000099">
                            <a:alpha val="5000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175" cap="rnd">
                    <a:solidFill>
                      <a:srgbClr val="FF6600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3632" name="Group 85"/>
            <p:cNvGrpSpPr>
              <a:grpSpLocks/>
            </p:cNvGrpSpPr>
            <p:nvPr/>
          </p:nvGrpSpPr>
          <p:grpSpPr bwMode="auto">
            <a:xfrm rot="900000">
              <a:off x="4379" y="2084"/>
              <a:ext cx="365" cy="346"/>
              <a:chOff x="3528" y="1792"/>
              <a:chExt cx="365" cy="346"/>
            </a:xfrm>
          </p:grpSpPr>
          <p:sp>
            <p:nvSpPr>
              <p:cNvPr id="23633" name="Oval 86"/>
              <p:cNvSpPr>
                <a:spLocks noChangeArrowheads="1"/>
              </p:cNvSpPr>
              <p:nvPr/>
            </p:nvSpPr>
            <p:spPr bwMode="auto">
              <a:xfrm rot="-5400000">
                <a:off x="3528" y="1792"/>
                <a:ext cx="346" cy="34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34" name="Oval 87"/>
              <p:cNvSpPr>
                <a:spLocks noChangeArrowheads="1"/>
              </p:cNvSpPr>
              <p:nvPr/>
            </p:nvSpPr>
            <p:spPr bwMode="auto">
              <a:xfrm rot="-5400000">
                <a:off x="3548" y="1792"/>
                <a:ext cx="346" cy="345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1">
                            <a:alpha val="50000"/>
                          </a:schemeClr>
                        </a:gs>
                        <a:gs pos="100000">
                          <a:srgbClr val="000099">
                            <a:alpha val="5000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175" cap="rnd">
                    <a:solidFill>
                      <a:srgbClr val="FF6600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118872" name="Group 88"/>
          <p:cNvGrpSpPr>
            <a:grpSpLocks/>
          </p:cNvGrpSpPr>
          <p:nvPr/>
        </p:nvGrpSpPr>
        <p:grpSpPr bwMode="auto">
          <a:xfrm>
            <a:off x="6650959" y="575292"/>
            <a:ext cx="866775" cy="503237"/>
            <a:chOff x="3581" y="1519"/>
            <a:chExt cx="546" cy="317"/>
          </a:xfrm>
        </p:grpSpPr>
        <p:sp>
          <p:nvSpPr>
            <p:cNvPr id="23599" name="Text Box 89"/>
            <p:cNvSpPr txBox="1">
              <a:spLocks noChangeArrowheads="1"/>
            </p:cNvSpPr>
            <p:nvPr/>
          </p:nvSpPr>
          <p:spPr bwMode="auto">
            <a:xfrm>
              <a:off x="3581" y="1519"/>
              <a:ext cx="54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sz="1400" b="1">
                  <a:latin typeface="Times New Roman" panose="02020603050405020304" pitchFamily="18" charset="0"/>
                </a:rPr>
                <a:t>δ δ 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l-GR" altLang="en-US" sz="1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600" name="Line 90"/>
            <p:cNvSpPr>
              <a:spLocks noChangeShapeType="1"/>
            </p:cNvSpPr>
            <p:nvPr/>
          </p:nvSpPr>
          <p:spPr bwMode="auto">
            <a:xfrm flipH="1">
              <a:off x="3823" y="1690"/>
              <a:ext cx="82" cy="1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18875" name="Group 91"/>
          <p:cNvGrpSpPr>
            <a:grpSpLocks/>
          </p:cNvGrpSpPr>
          <p:nvPr/>
        </p:nvGrpSpPr>
        <p:grpSpPr bwMode="auto">
          <a:xfrm>
            <a:off x="7063709" y="1480167"/>
            <a:ext cx="757237" cy="522287"/>
            <a:chOff x="3841" y="2089"/>
            <a:chExt cx="477" cy="329"/>
          </a:xfrm>
        </p:grpSpPr>
        <p:sp>
          <p:nvSpPr>
            <p:cNvPr id="23597" name="Text Box 92"/>
            <p:cNvSpPr txBox="1">
              <a:spLocks noChangeArrowheads="1"/>
            </p:cNvSpPr>
            <p:nvPr/>
          </p:nvSpPr>
          <p:spPr bwMode="auto">
            <a:xfrm>
              <a:off x="3841" y="2226"/>
              <a:ext cx="47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n-US" sz="1400" b="1" dirty="0">
                  <a:latin typeface="Times New Roman" panose="02020603050405020304" pitchFamily="18" charset="0"/>
                </a:rPr>
                <a:t>δ δ</a:t>
              </a:r>
              <a:r>
                <a:rPr lang="en-US" altLang="en-US" sz="1400" b="1" dirty="0">
                  <a:latin typeface="Times New Roman" panose="02020603050405020304" pitchFamily="18" charset="0"/>
                </a:rPr>
                <a:t> –</a:t>
              </a:r>
              <a:endParaRPr lang="el-GR" altLang="en-US" sz="14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23598" name="Line 93"/>
            <p:cNvSpPr>
              <a:spLocks noChangeShapeType="1"/>
            </p:cNvSpPr>
            <p:nvPr/>
          </p:nvSpPr>
          <p:spPr bwMode="auto">
            <a:xfrm flipV="1">
              <a:off x="4007" y="2089"/>
              <a:ext cx="82" cy="1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18878" name="Line 94"/>
          <p:cNvSpPr>
            <a:spLocks noChangeShapeType="1"/>
          </p:cNvSpPr>
          <p:nvPr/>
        </p:nvSpPr>
        <p:spPr bwMode="auto">
          <a:xfrm>
            <a:off x="7116096" y="1302367"/>
            <a:ext cx="279400" cy="0"/>
          </a:xfrm>
          <a:prstGeom prst="line">
            <a:avLst/>
          </a:prstGeom>
          <a:noFill/>
          <a:ln w="12700" cap="rnd">
            <a:solidFill>
              <a:srgbClr val="993300"/>
            </a:solidFill>
            <a:prstDash val="sysDot"/>
            <a:round/>
            <a:headEnd type="arrow" w="sm" len="sm"/>
            <a:tailEnd type="arrow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93" name="Text Box 95"/>
          <p:cNvSpPr txBox="1">
            <a:spLocks noChangeArrowheads="1"/>
          </p:cNvSpPr>
          <p:nvPr/>
        </p:nvSpPr>
        <p:spPr bwMode="auto">
          <a:xfrm>
            <a:off x="5604796" y="2207242"/>
            <a:ext cx="13096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dirty="0">
                <a:latin typeface="Times New Roman" panose="02020603050405020304" pitchFamily="18" charset="0"/>
              </a:rPr>
              <a:t>Methane</a:t>
            </a:r>
          </a:p>
        </p:txBody>
      </p:sp>
      <p:grpSp>
        <p:nvGrpSpPr>
          <p:cNvPr id="118880" name="Group 96"/>
          <p:cNvGrpSpPr>
            <a:grpSpLocks/>
          </p:cNvGrpSpPr>
          <p:nvPr/>
        </p:nvGrpSpPr>
        <p:grpSpPr bwMode="auto">
          <a:xfrm rot="900000">
            <a:off x="7444709" y="1022967"/>
            <a:ext cx="579437" cy="549275"/>
            <a:chOff x="3528" y="1792"/>
            <a:chExt cx="365" cy="346"/>
          </a:xfrm>
        </p:grpSpPr>
        <p:sp>
          <p:nvSpPr>
            <p:cNvPr id="23595" name="Oval 97"/>
            <p:cNvSpPr>
              <a:spLocks noChangeArrowheads="1"/>
            </p:cNvSpPr>
            <p:nvPr/>
          </p:nvSpPr>
          <p:spPr bwMode="auto">
            <a:xfrm rot="-5400000">
              <a:off x="3528" y="1792"/>
              <a:ext cx="346" cy="345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96" name="Oval 98"/>
            <p:cNvSpPr>
              <a:spLocks noChangeArrowheads="1"/>
            </p:cNvSpPr>
            <p:nvPr/>
          </p:nvSpPr>
          <p:spPr bwMode="auto">
            <a:xfrm rot="-5400000">
              <a:off x="3548" y="1792"/>
              <a:ext cx="346" cy="34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>
                          <a:alpha val="50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rgbClr val="FF6600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B6F7C4DD-292A-40DD-B6D6-34840CDB5911}"/>
              </a:ext>
            </a:extLst>
          </p:cNvPr>
          <p:cNvCxnSpPr/>
          <p:nvPr/>
        </p:nvCxnSpPr>
        <p:spPr>
          <a:xfrm>
            <a:off x="7649516" y="5692551"/>
            <a:ext cx="135330" cy="0"/>
          </a:xfrm>
          <a:prstGeom prst="line">
            <a:avLst/>
          </a:prstGeom>
          <a:ln w="28575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B5097DC-CABD-4C56-87D6-8AB0DE75629B}"/>
              </a:ext>
            </a:extLst>
          </p:cNvPr>
          <p:cNvCxnSpPr/>
          <p:nvPr/>
        </p:nvCxnSpPr>
        <p:spPr>
          <a:xfrm>
            <a:off x="7649516" y="6127496"/>
            <a:ext cx="135330" cy="0"/>
          </a:xfrm>
          <a:prstGeom prst="line">
            <a:avLst/>
          </a:prstGeom>
          <a:ln w="28575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9CE54E39-2172-4CAD-A902-1B8E9C1E26B6}"/>
              </a:ext>
            </a:extLst>
          </p:cNvPr>
          <p:cNvGrpSpPr/>
          <p:nvPr/>
        </p:nvGrpSpPr>
        <p:grpSpPr>
          <a:xfrm>
            <a:off x="6325072" y="4157958"/>
            <a:ext cx="1384610" cy="2659205"/>
            <a:chOff x="3022168" y="1477057"/>
            <a:chExt cx="1384610" cy="2659205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34F14285-EC68-4928-82A0-C9675ACD3687}"/>
                </a:ext>
              </a:extLst>
            </p:cNvPr>
            <p:cNvGrpSpPr/>
            <p:nvPr/>
          </p:nvGrpSpPr>
          <p:grpSpPr>
            <a:xfrm>
              <a:off x="3022168" y="2720057"/>
              <a:ext cx="1384610" cy="1416205"/>
              <a:chOff x="1185160" y="4138809"/>
              <a:chExt cx="1384610" cy="1416205"/>
            </a:xfrm>
          </p:grpSpPr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B683EE5F-57DE-400B-A6FA-92EA306F88F9}"/>
                  </a:ext>
                </a:extLst>
              </p:cNvPr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2299F92C-02FA-4A32-94D9-3DC1E65A2CF4}"/>
                  </a:ext>
                </a:extLst>
              </p:cNvPr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6612C949-D3B9-4355-BBE9-B6FB6741BBDC}"/>
                  </a:ext>
                </a:extLst>
              </p:cNvPr>
              <p:cNvSpPr txBox="1"/>
              <p:nvPr/>
            </p:nvSpPr>
            <p:spPr>
              <a:xfrm>
                <a:off x="208616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3658AB86-E058-4B7C-A996-35A7982F5EDD}"/>
                  </a:ext>
                </a:extLst>
              </p:cNvPr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2ADD70B2-D230-465C-8FA8-B9927FDD3557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63FF461B-45D5-4573-B803-5C8CB65E38F8}"/>
                    </a:ext>
                  </a:extLst>
                </p:cNvPr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FDE92BD9-B032-4B12-B33E-BC7201086F38}"/>
                    </a:ext>
                  </a:extLst>
                </p:cNvPr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73E07D52-EAAD-4072-BB4C-CCD6AFE154A0}"/>
                    </a:ext>
                  </a:extLst>
                </p:cNvPr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D198058B-DFCC-49F5-AE90-FF6CBDBE9CAC}"/>
                  </a:ext>
                </a:extLst>
              </p:cNvPr>
              <p:cNvGrpSpPr/>
              <p:nvPr/>
            </p:nvGrpSpPr>
            <p:grpSpPr>
              <a:xfrm rot="5400000">
                <a:off x="1360094" y="4654425"/>
                <a:ext cx="1035630" cy="4398"/>
                <a:chOff x="1588510" y="4430402"/>
                <a:chExt cx="1035630" cy="4398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3E4DC773-B5C6-4DAE-BDDC-F510E161B267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886DAF3-4EB5-4EA7-920F-94B1D8007ED9}"/>
                    </a:ext>
                  </a:extLst>
                </p:cNvPr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956A1FAC-79DF-47EA-B0FE-56996377F78E}"/>
                    </a:ext>
                  </a:extLst>
                </p:cNvPr>
                <p:cNvCxnSpPr/>
                <p:nvPr/>
              </p:nvCxnSpPr>
              <p:spPr>
                <a:xfrm>
                  <a:off x="2488810" y="443480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32AD869C-9281-429D-B156-A076944605A2}"/>
                  </a:ext>
                </a:extLst>
              </p:cNvPr>
              <p:cNvSpPr txBox="1"/>
              <p:nvPr/>
            </p:nvSpPr>
            <p:spPr>
              <a:xfrm>
                <a:off x="2086161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4B4DAEBF-2F84-4D7D-A83B-7863E7A26719}"/>
                  </a:ext>
                </a:extLst>
              </p:cNvPr>
              <p:cNvSpPr txBox="1"/>
              <p:nvPr/>
            </p:nvSpPr>
            <p:spPr>
              <a:xfrm>
                <a:off x="1185160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D82C7067-DB95-42A8-BA8F-0B450A69455B}"/>
                  </a:ext>
                </a:extLst>
              </p:cNvPr>
              <p:cNvSpPr txBox="1"/>
              <p:nvPr/>
            </p:nvSpPr>
            <p:spPr>
              <a:xfrm>
                <a:off x="1185160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16AB38DB-FB51-45CA-8100-0DA30EE5EACC}"/>
                  </a:ext>
                </a:extLst>
              </p:cNvPr>
              <p:cNvSpPr txBox="1"/>
              <p:nvPr/>
            </p:nvSpPr>
            <p:spPr>
              <a:xfrm>
                <a:off x="1638300" y="5154904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EC13E6B0-F9FB-4DE1-AE9D-A64A2AEDABB0}"/>
                </a:ext>
              </a:extLst>
            </p:cNvPr>
            <p:cNvGrpSpPr/>
            <p:nvPr/>
          </p:nvGrpSpPr>
          <p:grpSpPr>
            <a:xfrm>
              <a:off x="3022168" y="1477057"/>
              <a:ext cx="1384610" cy="1290515"/>
              <a:chOff x="1185160" y="3774887"/>
              <a:chExt cx="1384610" cy="1290515"/>
            </a:xfrm>
          </p:grpSpPr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F3CA6338-E78D-4E5D-983C-DD36E64288FF}"/>
                  </a:ext>
                </a:extLst>
              </p:cNvPr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1067DD2E-567E-4E3F-8A34-20371DD1990D}"/>
                  </a:ext>
                </a:extLst>
              </p:cNvPr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BAECD37C-1F3E-4EE0-B49C-57E2D70DEDCE}"/>
                  </a:ext>
                </a:extLst>
              </p:cNvPr>
              <p:cNvSpPr txBox="1"/>
              <p:nvPr/>
            </p:nvSpPr>
            <p:spPr>
              <a:xfrm>
                <a:off x="208616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8989FB25-1E75-4306-A8E3-40D83F244432}"/>
                  </a:ext>
                </a:extLst>
              </p:cNvPr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63224360-9B94-4A5F-94FC-924F7D2E2905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13762F7-F53E-4DFA-A0B6-9DF04298D430}"/>
                    </a:ext>
                  </a:extLst>
                </p:cNvPr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D6E0FEF6-2DDD-45AD-AA42-10ACC55E68F3}"/>
                    </a:ext>
                  </a:extLst>
                </p:cNvPr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ABFC8E10-CB7F-4D76-9FBD-BD723D5A1A8F}"/>
                    </a:ext>
                  </a:extLst>
                </p:cNvPr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C516512F-4D3E-4B74-901D-B23DB181A10F}"/>
                  </a:ext>
                </a:extLst>
              </p:cNvPr>
              <p:cNvGrpSpPr/>
              <p:nvPr/>
            </p:nvGrpSpPr>
            <p:grpSpPr>
              <a:xfrm rot="5400000">
                <a:off x="1588512" y="4430404"/>
                <a:ext cx="583191" cy="2"/>
                <a:chOff x="1588510" y="4430402"/>
                <a:chExt cx="583191" cy="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98839C75-1FB6-4B14-9691-9C6814BE81CD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13414985-5AE6-4E68-A8A2-7457B0A50B85}"/>
                    </a:ext>
                  </a:extLst>
                </p:cNvPr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2429B36D-831F-4541-8168-F49813AE7503}"/>
                  </a:ext>
                </a:extLst>
              </p:cNvPr>
              <p:cNvSpPr txBox="1"/>
              <p:nvPr/>
            </p:nvSpPr>
            <p:spPr>
              <a:xfrm>
                <a:off x="2086161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24393514-4233-45C6-9AEB-87E4BCCA1AB1}"/>
                  </a:ext>
                </a:extLst>
              </p:cNvPr>
              <p:cNvSpPr txBox="1"/>
              <p:nvPr/>
            </p:nvSpPr>
            <p:spPr>
              <a:xfrm>
                <a:off x="1185160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DCF38874-70CB-4690-BCA5-FB42C5380F4D}"/>
                  </a:ext>
                </a:extLst>
              </p:cNvPr>
              <p:cNvSpPr txBox="1"/>
              <p:nvPr/>
            </p:nvSpPr>
            <p:spPr>
              <a:xfrm>
                <a:off x="1185160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B695F4BC-F2AC-4CA2-ACC1-218B0EE42FCA}"/>
                  </a:ext>
                </a:extLst>
              </p:cNvPr>
              <p:cNvSpPr txBox="1"/>
              <p:nvPr/>
            </p:nvSpPr>
            <p:spPr>
              <a:xfrm>
                <a:off x="1638301" y="3774887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</p:grp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7ED2D336-8F75-4CB1-81A4-AC73E8C139E5}"/>
              </a:ext>
            </a:extLst>
          </p:cNvPr>
          <p:cNvGrpSpPr/>
          <p:nvPr/>
        </p:nvGrpSpPr>
        <p:grpSpPr>
          <a:xfrm>
            <a:off x="7740336" y="4157958"/>
            <a:ext cx="1405587" cy="2659205"/>
            <a:chOff x="4437432" y="1477057"/>
            <a:chExt cx="1405587" cy="2659205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A0244E5A-0E56-4C39-805F-766C6EDF2B05}"/>
                </a:ext>
              </a:extLst>
            </p:cNvPr>
            <p:cNvGrpSpPr/>
            <p:nvPr/>
          </p:nvGrpSpPr>
          <p:grpSpPr>
            <a:xfrm>
              <a:off x="4437432" y="2720055"/>
              <a:ext cx="1405587" cy="1416207"/>
              <a:chOff x="1190440" y="4138807"/>
              <a:chExt cx="1405587" cy="1416207"/>
            </a:xfrm>
          </p:grpSpPr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119A4CC6-613E-4A5B-A84D-2C49BEA44C16}"/>
                  </a:ext>
                </a:extLst>
              </p:cNvPr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5477ABA4-B295-410B-A1CA-FDBA38312AD9}"/>
                  </a:ext>
                </a:extLst>
              </p:cNvPr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43BF9A19-74B6-4079-9463-C5C72DA56BFA}"/>
                  </a:ext>
                </a:extLst>
              </p:cNvPr>
              <p:cNvSpPr txBox="1"/>
              <p:nvPr/>
            </p:nvSpPr>
            <p:spPr>
              <a:xfrm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5198D3B4-F9BE-4C68-A042-E734A1276810}"/>
                  </a:ext>
                </a:extLst>
              </p:cNvPr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C18EA980-B853-45E4-BC03-9B22B2E6434A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DD60972B-E662-42D4-B90E-01EA7525F172}"/>
                    </a:ext>
                  </a:extLst>
                </p:cNvPr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B58C2CE9-80DB-4633-885D-FD504100826B}"/>
                    </a:ext>
                  </a:extLst>
                </p:cNvPr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249F46FB-8FE1-4E98-A87B-CBC403CDE626}"/>
                    </a:ext>
                  </a:extLst>
                </p:cNvPr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D0F1BD4C-0C90-40BB-B41B-20F46301BBB1}"/>
                  </a:ext>
                </a:extLst>
              </p:cNvPr>
              <p:cNvGrpSpPr/>
              <p:nvPr/>
            </p:nvGrpSpPr>
            <p:grpSpPr>
              <a:xfrm rot="5400000">
                <a:off x="1360092" y="4654423"/>
                <a:ext cx="1035630" cy="4398"/>
                <a:chOff x="1588510" y="4430402"/>
                <a:chExt cx="1035630" cy="4398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8EB3106E-A15C-41F5-A4D7-4DE22B84100F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2D7C313C-2961-47E4-8AB7-385B1C4E45E1}"/>
                    </a:ext>
                  </a:extLst>
                </p:cNvPr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488D5ECF-33C3-4302-BD21-E1A6F34923B5}"/>
                    </a:ext>
                  </a:extLst>
                </p:cNvPr>
                <p:cNvCxnSpPr/>
                <p:nvPr/>
              </p:nvCxnSpPr>
              <p:spPr>
                <a:xfrm>
                  <a:off x="2488810" y="443480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DF119DB2-DE14-48F2-96FB-32D349C5C183}"/>
                  </a:ext>
                </a:extLst>
              </p:cNvPr>
              <p:cNvSpPr txBox="1"/>
              <p:nvPr/>
            </p:nvSpPr>
            <p:spPr>
              <a:xfrm>
                <a:off x="1190440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BE8C586A-B565-445B-A09C-ACE56C559D2B}"/>
                  </a:ext>
                </a:extLst>
              </p:cNvPr>
              <p:cNvSpPr txBox="1"/>
              <p:nvPr/>
            </p:nvSpPr>
            <p:spPr>
              <a:xfrm>
                <a:off x="2112418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D735D835-2EED-4404-A6C6-E83CE0E0DAEE}"/>
                  </a:ext>
                </a:extLst>
              </p:cNvPr>
              <p:cNvSpPr txBox="1"/>
              <p:nvPr/>
            </p:nvSpPr>
            <p:spPr>
              <a:xfrm>
                <a:off x="2112418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90E12F04-BB7E-440E-AA76-85A60E6D5F7B}"/>
                  </a:ext>
                </a:extLst>
              </p:cNvPr>
              <p:cNvSpPr txBox="1"/>
              <p:nvPr/>
            </p:nvSpPr>
            <p:spPr>
              <a:xfrm>
                <a:off x="1638300" y="5154904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4A482E88-958C-43F1-9328-61B1D27B86EE}"/>
                </a:ext>
              </a:extLst>
            </p:cNvPr>
            <p:cNvGrpSpPr/>
            <p:nvPr/>
          </p:nvGrpSpPr>
          <p:grpSpPr>
            <a:xfrm>
              <a:off x="4437432" y="1477057"/>
              <a:ext cx="1405587" cy="1290515"/>
              <a:chOff x="1190440" y="3774887"/>
              <a:chExt cx="1405587" cy="1290515"/>
            </a:xfrm>
          </p:grpSpPr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B74A45D7-FB2B-4053-961E-7B86E5E218BE}"/>
                  </a:ext>
                </a:extLst>
              </p:cNvPr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D0EE86D2-7974-4451-84AA-3C3D7DF40982}"/>
                  </a:ext>
                </a:extLst>
              </p:cNvPr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8400B921-111A-4540-916F-F8B71A3081A5}"/>
                  </a:ext>
                </a:extLst>
              </p:cNvPr>
              <p:cNvSpPr txBox="1"/>
              <p:nvPr/>
            </p:nvSpPr>
            <p:spPr>
              <a:xfrm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EED72658-64E3-4038-B199-D5C6FC4D04C3}"/>
                  </a:ext>
                </a:extLst>
              </p:cNvPr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9C4927B0-341B-45D2-9344-CC75A3E07570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6C117C81-ACA9-4C56-8BC2-55F5109AE1DA}"/>
                    </a:ext>
                  </a:extLst>
                </p:cNvPr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8E71B751-E40A-4D76-9E1A-31DAD2837237}"/>
                    </a:ext>
                  </a:extLst>
                </p:cNvPr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AB705EA1-4006-4404-A802-AB7B9D4B3B18}"/>
                    </a:ext>
                  </a:extLst>
                </p:cNvPr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2C8CDF04-8C24-42E8-8417-7279A433C3AE}"/>
                  </a:ext>
                </a:extLst>
              </p:cNvPr>
              <p:cNvGrpSpPr/>
              <p:nvPr/>
            </p:nvGrpSpPr>
            <p:grpSpPr>
              <a:xfrm rot="5400000">
                <a:off x="1588510" y="4430402"/>
                <a:ext cx="583191" cy="2"/>
                <a:chOff x="1588510" y="4430402"/>
                <a:chExt cx="583191" cy="2"/>
              </a:xfrm>
            </p:grpSpPr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EDDCA19B-7091-4CAA-AD6F-93FA00BDA539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B379B2FC-F4BB-4930-BC04-B9873430D3C5}"/>
                    </a:ext>
                  </a:extLst>
                </p:cNvPr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1047ACFB-5CDA-4342-9C60-AA8FA4993EB1}"/>
                  </a:ext>
                </a:extLst>
              </p:cNvPr>
              <p:cNvSpPr txBox="1"/>
              <p:nvPr/>
            </p:nvSpPr>
            <p:spPr>
              <a:xfrm>
                <a:off x="1190440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CA714FDE-100C-45C4-99E1-A47280E9B0C8}"/>
                  </a:ext>
                </a:extLst>
              </p:cNvPr>
              <p:cNvSpPr txBox="1"/>
              <p:nvPr/>
            </p:nvSpPr>
            <p:spPr>
              <a:xfrm>
                <a:off x="2112418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465CFE49-75DE-40CD-B11B-3962767C5832}"/>
                  </a:ext>
                </a:extLst>
              </p:cNvPr>
              <p:cNvSpPr txBox="1"/>
              <p:nvPr/>
            </p:nvSpPr>
            <p:spPr>
              <a:xfrm>
                <a:off x="2112418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7D411A2C-6846-4C54-BA4B-0DE19B98B915}"/>
                  </a:ext>
                </a:extLst>
              </p:cNvPr>
              <p:cNvSpPr txBox="1"/>
              <p:nvPr/>
            </p:nvSpPr>
            <p:spPr>
              <a:xfrm>
                <a:off x="1638301" y="3774887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</p:grpSp>
      </p:grp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68E13E86-74B5-42BF-98FD-A6B5CFBE5000}"/>
              </a:ext>
            </a:extLst>
          </p:cNvPr>
          <p:cNvCxnSpPr/>
          <p:nvPr/>
        </p:nvCxnSpPr>
        <p:spPr>
          <a:xfrm>
            <a:off x="7649516" y="4813473"/>
            <a:ext cx="135330" cy="0"/>
          </a:xfrm>
          <a:prstGeom prst="line">
            <a:avLst/>
          </a:prstGeom>
          <a:ln w="28575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70D295D6-483E-44EB-8AC1-23F43FF5ADA9}"/>
              </a:ext>
            </a:extLst>
          </p:cNvPr>
          <p:cNvCxnSpPr/>
          <p:nvPr/>
        </p:nvCxnSpPr>
        <p:spPr>
          <a:xfrm>
            <a:off x="7649516" y="5248418"/>
            <a:ext cx="135330" cy="0"/>
          </a:xfrm>
          <a:prstGeom prst="line">
            <a:avLst/>
          </a:prstGeom>
          <a:ln w="28575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D2388984-F875-4430-AB02-CFD4816C06CD}"/>
              </a:ext>
            </a:extLst>
          </p:cNvPr>
          <p:cNvGrpSpPr/>
          <p:nvPr/>
        </p:nvGrpSpPr>
        <p:grpSpPr>
          <a:xfrm>
            <a:off x="2862534" y="3671010"/>
            <a:ext cx="1384610" cy="2659205"/>
            <a:chOff x="3022168" y="1477057"/>
            <a:chExt cx="1384610" cy="2659205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0070E6D4-0B9B-4B3A-BA17-46312046A46E}"/>
                </a:ext>
              </a:extLst>
            </p:cNvPr>
            <p:cNvGrpSpPr/>
            <p:nvPr/>
          </p:nvGrpSpPr>
          <p:grpSpPr>
            <a:xfrm>
              <a:off x="3022168" y="2720057"/>
              <a:ext cx="1384610" cy="1416205"/>
              <a:chOff x="1185160" y="4138809"/>
              <a:chExt cx="1384610" cy="1416205"/>
            </a:xfrm>
          </p:grpSpPr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04F10F5C-4D96-4E38-957E-703A77151312}"/>
                  </a:ext>
                </a:extLst>
              </p:cNvPr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1B7DF186-7D72-42B7-9F62-6D3EE69ACF62}"/>
                  </a:ext>
                </a:extLst>
              </p:cNvPr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4B01E78B-88FA-4240-9B9C-6F70B08EEB65}"/>
                  </a:ext>
                </a:extLst>
              </p:cNvPr>
              <p:cNvSpPr txBox="1"/>
              <p:nvPr/>
            </p:nvSpPr>
            <p:spPr>
              <a:xfrm>
                <a:off x="208616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E4F797DE-7269-4F47-929D-C1A4D8A4F486}"/>
                  </a:ext>
                </a:extLst>
              </p:cNvPr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E1C6CBF6-97D9-4405-8B8D-579319975D23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>
                  <a:extLst>
                    <a:ext uri="{FF2B5EF4-FFF2-40B4-BE49-F238E27FC236}">
                      <a16:creationId xmlns:a16="http://schemas.microsoft.com/office/drawing/2014/main" id="{FECC56D9-80D3-426E-94DB-2A1B8B57F4AC}"/>
                    </a:ext>
                  </a:extLst>
                </p:cNvPr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Straight Connector 204">
                  <a:extLst>
                    <a:ext uri="{FF2B5EF4-FFF2-40B4-BE49-F238E27FC236}">
                      <a16:creationId xmlns:a16="http://schemas.microsoft.com/office/drawing/2014/main" id="{365CF29C-B974-422F-9FD7-BC1EAC922AFD}"/>
                    </a:ext>
                  </a:extLst>
                </p:cNvPr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406E5000-42D5-456A-8F4F-4197703ED6FF}"/>
                    </a:ext>
                  </a:extLst>
                </p:cNvPr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id="{38C1044A-BA4D-45F2-AA0F-88F169A1FAD1}"/>
                  </a:ext>
                </a:extLst>
              </p:cNvPr>
              <p:cNvGrpSpPr/>
              <p:nvPr/>
            </p:nvGrpSpPr>
            <p:grpSpPr>
              <a:xfrm rot="5400000">
                <a:off x="1360094" y="4654425"/>
                <a:ext cx="1035630" cy="4398"/>
                <a:chOff x="1588510" y="4430402"/>
                <a:chExt cx="1035630" cy="4398"/>
              </a:xfrm>
            </p:grpSpPr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CC52AB1D-A83F-4A2C-BB23-59C2E64EFC88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>
                  <a:extLst>
                    <a:ext uri="{FF2B5EF4-FFF2-40B4-BE49-F238E27FC236}">
                      <a16:creationId xmlns:a16="http://schemas.microsoft.com/office/drawing/2014/main" id="{A03D0973-3EBF-4D17-BD27-D8D8E67E159E}"/>
                    </a:ext>
                  </a:extLst>
                </p:cNvPr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2E021E2A-5C6A-49A7-A92A-FD94A6BE86F4}"/>
                    </a:ext>
                  </a:extLst>
                </p:cNvPr>
                <p:cNvCxnSpPr/>
                <p:nvPr/>
              </p:nvCxnSpPr>
              <p:spPr>
                <a:xfrm>
                  <a:off x="2488810" y="443480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7F96755D-A158-4665-B7F1-D7F712BE7415}"/>
                  </a:ext>
                </a:extLst>
              </p:cNvPr>
              <p:cNvSpPr txBox="1"/>
              <p:nvPr/>
            </p:nvSpPr>
            <p:spPr>
              <a:xfrm>
                <a:off x="2086161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9C767CE5-75B6-4860-857E-35AC786B7564}"/>
                  </a:ext>
                </a:extLst>
              </p:cNvPr>
              <p:cNvSpPr txBox="1"/>
              <p:nvPr/>
            </p:nvSpPr>
            <p:spPr>
              <a:xfrm>
                <a:off x="1185160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98" name="TextBox 197">
                <a:extLst>
                  <a:ext uri="{FF2B5EF4-FFF2-40B4-BE49-F238E27FC236}">
                    <a16:creationId xmlns:a16="http://schemas.microsoft.com/office/drawing/2014/main" id="{B2D7F9A5-FEB5-4491-A9B8-54C0D8671B45}"/>
                  </a:ext>
                </a:extLst>
              </p:cNvPr>
              <p:cNvSpPr txBox="1"/>
              <p:nvPr/>
            </p:nvSpPr>
            <p:spPr>
              <a:xfrm>
                <a:off x="1185160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99" name="TextBox 198">
                <a:extLst>
                  <a:ext uri="{FF2B5EF4-FFF2-40B4-BE49-F238E27FC236}">
                    <a16:creationId xmlns:a16="http://schemas.microsoft.com/office/drawing/2014/main" id="{74254BBD-39C8-46DF-9B3E-0E9980C7393E}"/>
                  </a:ext>
                </a:extLst>
              </p:cNvPr>
              <p:cNvSpPr txBox="1"/>
              <p:nvPr/>
            </p:nvSpPr>
            <p:spPr>
              <a:xfrm>
                <a:off x="1638300" y="5154904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</p:grp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5B38869A-0482-4156-92A6-E2CD2D99BB4B}"/>
                </a:ext>
              </a:extLst>
            </p:cNvPr>
            <p:cNvGrpSpPr/>
            <p:nvPr/>
          </p:nvGrpSpPr>
          <p:grpSpPr>
            <a:xfrm>
              <a:off x="3022168" y="1477057"/>
              <a:ext cx="1384610" cy="1290515"/>
              <a:chOff x="1185160" y="3774887"/>
              <a:chExt cx="1384610" cy="1290515"/>
            </a:xfrm>
          </p:grpSpPr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8F6F445E-41CB-4698-B3AB-EF43FBCC44A0}"/>
                  </a:ext>
                </a:extLst>
              </p:cNvPr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3D3E3986-4F06-4086-921B-3DC7A475D5C5}"/>
                  </a:ext>
                </a:extLst>
              </p:cNvPr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E70B605F-DC5D-4CA0-A1A5-FB703D3B356F}"/>
                  </a:ext>
                </a:extLst>
              </p:cNvPr>
              <p:cNvSpPr txBox="1"/>
              <p:nvPr/>
            </p:nvSpPr>
            <p:spPr>
              <a:xfrm>
                <a:off x="208616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grpSp>
            <p:nvGrpSpPr>
              <p:cNvPr id="179" name="Group 178">
                <a:extLst>
                  <a:ext uri="{FF2B5EF4-FFF2-40B4-BE49-F238E27FC236}">
                    <a16:creationId xmlns:a16="http://schemas.microsoft.com/office/drawing/2014/main" id="{1FF10A29-A768-45C9-A948-0340AE70C0E6}"/>
                  </a:ext>
                </a:extLst>
              </p:cNvPr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01D35489-19EC-4453-8085-063D173BDEC7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5AE4AC1E-3501-4413-B146-F386E8DBEA17}"/>
                    </a:ext>
                  </a:extLst>
                </p:cNvPr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B3AE9A4C-18E9-4F4E-ACD6-D9FDC4D8A932}"/>
                    </a:ext>
                  </a:extLst>
                </p:cNvPr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49DA3318-8D4D-4D02-AD5A-2166925AE8D7}"/>
                    </a:ext>
                  </a:extLst>
                </p:cNvPr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6BBEDFD9-AB20-489F-A998-2F5EA0E30057}"/>
                  </a:ext>
                </a:extLst>
              </p:cNvPr>
              <p:cNvGrpSpPr/>
              <p:nvPr/>
            </p:nvGrpSpPr>
            <p:grpSpPr>
              <a:xfrm rot="5400000">
                <a:off x="1588512" y="4430404"/>
                <a:ext cx="583191" cy="2"/>
                <a:chOff x="1588510" y="4430402"/>
                <a:chExt cx="583191" cy="2"/>
              </a:xfrm>
            </p:grpSpPr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C05555C2-B720-4364-8762-E156F7B08C17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Straight Connector 185">
                  <a:extLst>
                    <a:ext uri="{FF2B5EF4-FFF2-40B4-BE49-F238E27FC236}">
                      <a16:creationId xmlns:a16="http://schemas.microsoft.com/office/drawing/2014/main" id="{A17209D2-6F31-43D0-8C94-D55784B7F1CA}"/>
                    </a:ext>
                  </a:extLst>
                </p:cNvPr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59914673-1E5D-4C6A-8E41-1603EBDE4BD6}"/>
                  </a:ext>
                </a:extLst>
              </p:cNvPr>
              <p:cNvSpPr txBox="1"/>
              <p:nvPr/>
            </p:nvSpPr>
            <p:spPr>
              <a:xfrm>
                <a:off x="2086161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52E7F0B4-FF77-429D-B719-1E9958A49651}"/>
                  </a:ext>
                </a:extLst>
              </p:cNvPr>
              <p:cNvSpPr txBox="1"/>
              <p:nvPr/>
            </p:nvSpPr>
            <p:spPr>
              <a:xfrm>
                <a:off x="1185160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956942B2-AFB1-408E-865B-CF3FFC0C9F2E}"/>
                  </a:ext>
                </a:extLst>
              </p:cNvPr>
              <p:cNvSpPr txBox="1"/>
              <p:nvPr/>
            </p:nvSpPr>
            <p:spPr>
              <a:xfrm>
                <a:off x="1185160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DB589AA5-F18F-43C0-9F67-9C5E8BEC618D}"/>
                  </a:ext>
                </a:extLst>
              </p:cNvPr>
              <p:cNvSpPr txBox="1"/>
              <p:nvPr/>
            </p:nvSpPr>
            <p:spPr>
              <a:xfrm>
                <a:off x="1638301" y="3774887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AA670A5C-0EDD-438D-969B-DD03A1867E13}"/>
              </a:ext>
            </a:extLst>
          </p:cNvPr>
          <p:cNvGrpSpPr/>
          <p:nvPr/>
        </p:nvGrpSpPr>
        <p:grpSpPr>
          <a:xfrm>
            <a:off x="4740943" y="4179257"/>
            <a:ext cx="1405587" cy="2659205"/>
            <a:chOff x="4437432" y="1477057"/>
            <a:chExt cx="1405587" cy="2659205"/>
          </a:xfrm>
        </p:grpSpPr>
        <p:grpSp>
          <p:nvGrpSpPr>
            <p:cNvPr id="208" name="Group 207">
              <a:extLst>
                <a:ext uri="{FF2B5EF4-FFF2-40B4-BE49-F238E27FC236}">
                  <a16:creationId xmlns:a16="http://schemas.microsoft.com/office/drawing/2014/main" id="{3A70F75D-4D36-47FF-8443-6DBAFEBE5086}"/>
                </a:ext>
              </a:extLst>
            </p:cNvPr>
            <p:cNvGrpSpPr/>
            <p:nvPr/>
          </p:nvGrpSpPr>
          <p:grpSpPr>
            <a:xfrm>
              <a:off x="4437432" y="2720055"/>
              <a:ext cx="1405587" cy="1416207"/>
              <a:chOff x="1190440" y="4138807"/>
              <a:chExt cx="1405587" cy="1416207"/>
            </a:xfrm>
          </p:grpSpPr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E24BB7FA-0EEC-40BF-8256-ECE13B10524F}"/>
                  </a:ext>
                </a:extLst>
              </p:cNvPr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226" name="TextBox 225">
                <a:extLst>
                  <a:ext uri="{FF2B5EF4-FFF2-40B4-BE49-F238E27FC236}">
                    <a16:creationId xmlns:a16="http://schemas.microsoft.com/office/drawing/2014/main" id="{F3041CB0-79E5-4B66-AC0C-99A42CBDA594}"/>
                  </a:ext>
                </a:extLst>
              </p:cNvPr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642688B8-1B6B-42FB-9BC4-8205D9B9A501}"/>
                  </a:ext>
                </a:extLst>
              </p:cNvPr>
              <p:cNvSpPr txBox="1"/>
              <p:nvPr/>
            </p:nvSpPr>
            <p:spPr>
              <a:xfrm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BCC3C918-050B-457B-9A42-B2917CDF4392}"/>
                  </a:ext>
                </a:extLst>
              </p:cNvPr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237" name="Straight Connector 236">
                  <a:extLst>
                    <a:ext uri="{FF2B5EF4-FFF2-40B4-BE49-F238E27FC236}">
                      <a16:creationId xmlns:a16="http://schemas.microsoft.com/office/drawing/2014/main" id="{919252CE-93A6-4375-9862-44475806FF15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2141EB4A-7280-4867-8316-B96789A216FD}"/>
                    </a:ext>
                  </a:extLst>
                </p:cNvPr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CA7DD23A-B0CF-4CCA-A4EC-252D3F828E6C}"/>
                    </a:ext>
                  </a:extLst>
                </p:cNvPr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A53248B6-5F1E-4D9C-B76E-9CA63AAB043D}"/>
                    </a:ext>
                  </a:extLst>
                </p:cNvPr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5FEFE99D-5D98-4BBB-B75F-AAA96A1CC395}"/>
                  </a:ext>
                </a:extLst>
              </p:cNvPr>
              <p:cNvGrpSpPr/>
              <p:nvPr/>
            </p:nvGrpSpPr>
            <p:grpSpPr>
              <a:xfrm rot="5400000">
                <a:off x="1360092" y="4654423"/>
                <a:ext cx="1035630" cy="4398"/>
                <a:chOff x="1588510" y="4430402"/>
                <a:chExt cx="1035630" cy="4398"/>
              </a:xfrm>
            </p:grpSpPr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479BA418-FFD5-4304-91AE-F066D268425F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33C1D413-32E1-4742-B2D6-B20854C5DB09}"/>
                    </a:ext>
                  </a:extLst>
                </p:cNvPr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25696D29-AA55-4BF0-AFA4-9FD359CD4A28}"/>
                    </a:ext>
                  </a:extLst>
                </p:cNvPr>
                <p:cNvCxnSpPr/>
                <p:nvPr/>
              </p:nvCxnSpPr>
              <p:spPr>
                <a:xfrm>
                  <a:off x="2488810" y="443480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C1D566AD-9C16-449E-AA94-1474D152AF2B}"/>
                  </a:ext>
                </a:extLst>
              </p:cNvPr>
              <p:cNvSpPr txBox="1"/>
              <p:nvPr/>
            </p:nvSpPr>
            <p:spPr>
              <a:xfrm>
                <a:off x="1190440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43209CEE-2353-4D51-B67D-665B64E922F6}"/>
                  </a:ext>
                </a:extLst>
              </p:cNvPr>
              <p:cNvSpPr txBox="1"/>
              <p:nvPr/>
            </p:nvSpPr>
            <p:spPr>
              <a:xfrm>
                <a:off x="2112418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8594DBC4-0A60-4B23-9030-D2A501EBF93A}"/>
                  </a:ext>
                </a:extLst>
              </p:cNvPr>
              <p:cNvSpPr txBox="1"/>
              <p:nvPr/>
            </p:nvSpPr>
            <p:spPr>
              <a:xfrm>
                <a:off x="2112418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6833BB36-318B-4289-8522-F3ADA3E2B10D}"/>
                  </a:ext>
                </a:extLst>
              </p:cNvPr>
              <p:cNvSpPr txBox="1"/>
              <p:nvPr/>
            </p:nvSpPr>
            <p:spPr>
              <a:xfrm>
                <a:off x="1638300" y="5154904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D44E2170-5B46-45F8-87C2-98716332486A}"/>
                </a:ext>
              </a:extLst>
            </p:cNvPr>
            <p:cNvGrpSpPr/>
            <p:nvPr/>
          </p:nvGrpSpPr>
          <p:grpSpPr>
            <a:xfrm>
              <a:off x="4437432" y="1477057"/>
              <a:ext cx="1405587" cy="1290515"/>
              <a:chOff x="1190440" y="3774887"/>
              <a:chExt cx="1405587" cy="1290515"/>
            </a:xfrm>
          </p:grpSpPr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F94902C8-38AA-43F5-802A-89B25F80708F}"/>
                  </a:ext>
                </a:extLst>
              </p:cNvPr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211" name="TextBox 210">
                <a:extLst>
                  <a:ext uri="{FF2B5EF4-FFF2-40B4-BE49-F238E27FC236}">
                    <a16:creationId xmlns:a16="http://schemas.microsoft.com/office/drawing/2014/main" id="{781CB2E4-20A1-4422-A542-D5126925D0C5}"/>
                  </a:ext>
                </a:extLst>
              </p:cNvPr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C</a:t>
                </a:r>
              </a:p>
            </p:txBody>
          </p:sp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23F2B258-8428-44A2-A49B-D3D4DAB9A547}"/>
                  </a:ext>
                </a:extLst>
              </p:cNvPr>
              <p:cNvSpPr txBox="1"/>
              <p:nvPr/>
            </p:nvSpPr>
            <p:spPr>
              <a:xfrm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C501129C-4E91-4389-837F-A90D60DF98FE}"/>
                  </a:ext>
                </a:extLst>
              </p:cNvPr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F4270811-7BF7-4548-BF46-7F7088FC341D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7C4AD58C-D91F-4008-BA96-43B3293249A4}"/>
                    </a:ext>
                  </a:extLst>
                </p:cNvPr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6D235ABA-D9CF-4FA3-BAED-3821DC46D2B2}"/>
                    </a:ext>
                  </a:extLst>
                </p:cNvPr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BD4E0102-5108-4A2A-AEFF-6D726961AA25}"/>
                    </a:ext>
                  </a:extLst>
                </p:cNvPr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E1790907-7BFE-46AC-A139-2C87FC0A4239}"/>
                  </a:ext>
                </a:extLst>
              </p:cNvPr>
              <p:cNvGrpSpPr/>
              <p:nvPr/>
            </p:nvGrpSpPr>
            <p:grpSpPr>
              <a:xfrm rot="5400000">
                <a:off x="1588510" y="4430402"/>
                <a:ext cx="583191" cy="2"/>
                <a:chOff x="1588510" y="4430402"/>
                <a:chExt cx="583191" cy="2"/>
              </a:xfrm>
            </p:grpSpPr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DD284D34-87CC-4D97-A688-9C86145C323F}"/>
                    </a:ext>
                  </a:extLst>
                </p:cNvPr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77B4BD3B-E8A9-4BB9-9CA2-330A1C1156B3}"/>
                    </a:ext>
                  </a:extLst>
                </p:cNvPr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BA6BB756-714D-4737-9A9E-F13DD230C269}"/>
                  </a:ext>
                </a:extLst>
              </p:cNvPr>
              <p:cNvSpPr txBox="1"/>
              <p:nvPr/>
            </p:nvSpPr>
            <p:spPr>
              <a:xfrm>
                <a:off x="1190440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8B083F1A-ED94-41E1-982B-5DA0689DC4BF}"/>
                  </a:ext>
                </a:extLst>
              </p:cNvPr>
              <p:cNvSpPr txBox="1"/>
              <p:nvPr/>
            </p:nvSpPr>
            <p:spPr>
              <a:xfrm>
                <a:off x="2112418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046E0021-C610-400B-81D0-E053D293A8F4}"/>
                  </a:ext>
                </a:extLst>
              </p:cNvPr>
              <p:cNvSpPr txBox="1"/>
              <p:nvPr/>
            </p:nvSpPr>
            <p:spPr>
              <a:xfrm>
                <a:off x="2112418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7484FDA-4502-4F95-97AC-D211B48BC360}"/>
                  </a:ext>
                </a:extLst>
              </p:cNvPr>
              <p:cNvSpPr txBox="1"/>
              <p:nvPr/>
            </p:nvSpPr>
            <p:spPr>
              <a:xfrm>
                <a:off x="1638301" y="3774887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ordia New" panose="020B0304020202020204" pitchFamily="34" charset="-34"/>
                    <a:cs typeface="Cordia New" panose="020B0304020202020204" pitchFamily="34" charset="-34"/>
                  </a:rPr>
                  <a:t>H</a:t>
                </a:r>
              </a:p>
            </p:txBody>
          </p:sp>
        </p:grpSp>
      </p:grpSp>
      <p:sp>
        <p:nvSpPr>
          <p:cNvPr id="243" name="Text Box 6">
            <a:extLst>
              <a:ext uri="{FF2B5EF4-FFF2-40B4-BE49-F238E27FC236}">
                <a16:creationId xmlns:a16="http://schemas.microsoft.com/office/drawing/2014/main" id="{24158573-34A4-4928-A19D-16764698F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" y="328866"/>
            <a:ext cx="2877046" cy="6555641"/>
          </a:xfrm>
          <a:prstGeom prst="rect">
            <a:avLst/>
          </a:prstGeom>
          <a:solidFill>
            <a:srgbClr val="3300CC">
              <a:alpha val="1490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2000" b="1" dirty="0">
                <a:latin typeface="+mn-lt"/>
              </a:rPr>
              <a:t>Inter-molecular Attraction between Non-Polar Molecules</a:t>
            </a:r>
          </a:p>
          <a:p>
            <a:pPr eaLnBrk="1" hangingPunct="1">
              <a:buFontTx/>
              <a:buChar char="•"/>
            </a:pPr>
            <a:r>
              <a:rPr lang="en-US" altLang="en-US" sz="2000" dirty="0">
                <a:latin typeface="+mn-lt"/>
              </a:rPr>
              <a:t>Electron cloud around atoms wobbles slightly</a:t>
            </a:r>
          </a:p>
          <a:p>
            <a:pPr eaLnBrk="1" hangingPunct="1">
              <a:buFontTx/>
              <a:buChar char="•"/>
            </a:pPr>
            <a:r>
              <a:rPr lang="en-US" altLang="en-US" sz="2000" dirty="0">
                <a:latin typeface="+mn-lt"/>
              </a:rPr>
              <a:t>Wobble produces a temporary dipole</a:t>
            </a:r>
          </a:p>
          <a:p>
            <a:pPr eaLnBrk="1" hangingPunct="1">
              <a:buFontTx/>
              <a:buChar char="•"/>
            </a:pPr>
            <a:r>
              <a:rPr lang="en-US" altLang="en-US" sz="2000" dirty="0">
                <a:latin typeface="+mn-lt"/>
              </a:rPr>
              <a:t>This dipole can induce a dipole around neighboring atoms</a:t>
            </a:r>
          </a:p>
          <a:p>
            <a:pPr eaLnBrk="1" hangingPunct="1">
              <a:buFontTx/>
              <a:buChar char="•"/>
            </a:pPr>
            <a:r>
              <a:rPr lang="en-US" altLang="en-US" sz="2000" dirty="0">
                <a:latin typeface="+mn-lt"/>
              </a:rPr>
              <a:t>Attraction between the temporary dipoles causes a weak temporary attraction known as </a:t>
            </a:r>
            <a:r>
              <a:rPr lang="en-US" altLang="en-US" sz="2000" b="1" dirty="0">
                <a:latin typeface="+mn-lt"/>
              </a:rPr>
              <a:t>Van Der Waals Attraction</a:t>
            </a:r>
          </a:p>
          <a:p>
            <a:pPr marL="0" indent="0" eaLnBrk="1" hangingPunct="1"/>
            <a:r>
              <a:rPr lang="en-US" altLang="en-US" sz="2000" b="1" dirty="0">
                <a:latin typeface="+mn-lt"/>
              </a:rPr>
              <a:t>Biologically Important in:</a:t>
            </a:r>
          </a:p>
          <a:p>
            <a:pPr eaLnBrk="1" hangingPunct="1">
              <a:buFontTx/>
              <a:buChar char="•"/>
            </a:pPr>
            <a:r>
              <a:rPr lang="en-US" altLang="en-US" sz="2000" dirty="0">
                <a:latin typeface="+mn-lt"/>
              </a:rPr>
              <a:t>Cell membranes</a:t>
            </a:r>
          </a:p>
          <a:p>
            <a:pPr eaLnBrk="1" hangingPunct="1">
              <a:buFontTx/>
              <a:buChar char="•"/>
            </a:pPr>
            <a:r>
              <a:rPr lang="en-US" altLang="en-US" sz="2000" dirty="0">
                <a:latin typeface="+mn-lt"/>
              </a:rPr>
              <a:t>Protein folding</a:t>
            </a:r>
          </a:p>
          <a:p>
            <a:pPr eaLnBrk="1" hangingPunct="1">
              <a:buFontTx/>
              <a:buChar char="•"/>
            </a:pPr>
            <a:r>
              <a:rPr lang="en-US" altLang="en-US" sz="2000" dirty="0">
                <a:latin typeface="+mn-lt"/>
              </a:rPr>
              <a:t>Ligand-Receptor</a:t>
            </a:r>
          </a:p>
          <a:p>
            <a:pPr eaLnBrk="1" hangingPunct="1">
              <a:buFontTx/>
              <a:buChar char="•"/>
            </a:pPr>
            <a:r>
              <a:rPr lang="en-US" altLang="en-US" sz="2000" dirty="0">
                <a:latin typeface="+mn-lt"/>
              </a:rPr>
              <a:t>Gecko feet pads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9EC1253-508E-42CC-B6A2-9A6A829D27F3}"/>
              </a:ext>
            </a:extLst>
          </p:cNvPr>
          <p:cNvCxnSpPr>
            <a:cxnSpLocks/>
          </p:cNvCxnSpPr>
          <p:nvPr/>
        </p:nvCxnSpPr>
        <p:spPr>
          <a:xfrm>
            <a:off x="6209553" y="2758388"/>
            <a:ext cx="0" cy="4039835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0134F21-AEA0-4A81-8D82-D53786FBB9C2}"/>
              </a:ext>
            </a:extLst>
          </p:cNvPr>
          <p:cNvSpPr txBox="1"/>
          <p:nvPr/>
        </p:nvSpPr>
        <p:spPr>
          <a:xfrm>
            <a:off x="3053455" y="2950658"/>
            <a:ext cx="279965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No Attraction when distant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E6BDD603-0A3F-45BD-8660-4ADB26A94574}"/>
              </a:ext>
            </a:extLst>
          </p:cNvPr>
          <p:cNvSpPr txBox="1"/>
          <p:nvPr/>
        </p:nvSpPr>
        <p:spPr>
          <a:xfrm>
            <a:off x="6409678" y="2950658"/>
            <a:ext cx="2585846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Very Weak attraction when close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CF8A697E-F5F6-43A2-8B96-8BC048BE39EE}"/>
              </a:ext>
            </a:extLst>
          </p:cNvPr>
          <p:cNvSpPr txBox="1"/>
          <p:nvPr/>
        </p:nvSpPr>
        <p:spPr>
          <a:xfrm>
            <a:off x="3070412" y="355496"/>
            <a:ext cx="30031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Johannes van der Waals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FC049A5-9E17-49A0-A3E8-437964586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58524" y="729119"/>
            <a:ext cx="1626111" cy="1838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C02C4CA-1DB3-45D5-9992-4CD50D375DA1}"/>
              </a:ext>
            </a:extLst>
          </p:cNvPr>
          <p:cNvCxnSpPr/>
          <p:nvPr/>
        </p:nvCxnSpPr>
        <p:spPr>
          <a:xfrm>
            <a:off x="2913649" y="2758388"/>
            <a:ext cx="6174918" cy="0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8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500" fill="hold"/>
                                        <p:tgtEl>
                                          <p:spTgt spid="1188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1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-21600000">
                                      <p:cBhvr>
                                        <p:cTn id="16" dur="480" fill="hold"/>
                                        <p:tgtEl>
                                          <p:spTgt spid="1188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1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Rot by="-21600000">
                                      <p:cBhvr>
                                        <p:cTn id="18" dur="490" fill="hold"/>
                                        <p:tgtEl>
                                          <p:spTgt spid="1188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1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21600000">
                                      <p:cBhvr>
                                        <p:cTn id="20" dur="470" fill="hold"/>
                                        <p:tgtEl>
                                          <p:spTgt spid="1188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1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21600000">
                                      <p:cBhvr>
                                        <p:cTn id="22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-0.00365 2.96296E-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188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8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-0.00364 -3.7037E-7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188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1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mph" presetSubtype="0" repeatCount="indefinite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1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1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 uiExpand="1" build="p" bldLvl="2" animBg="1"/>
      <p:bldP spid="4" grpId="0" animBg="1"/>
      <p:bldP spid="2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Continuum of Bonding Types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0" y="842373"/>
            <a:ext cx="4661361" cy="987315"/>
          </a:xfrm>
          <a:prstGeom prst="rect">
            <a:avLst/>
          </a:prstGeom>
          <a:gradFill flip="none" rotWithShape="1">
            <a:gsLst>
              <a:gs pos="75000">
                <a:srgbClr val="FFCC66"/>
              </a:gs>
              <a:gs pos="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-216936" y="842373"/>
            <a:ext cx="1819468" cy="3451750"/>
            <a:chOff x="-216936" y="842373"/>
            <a:chExt cx="1819468" cy="3451750"/>
          </a:xfrm>
        </p:grpSpPr>
        <p:sp>
          <p:nvSpPr>
            <p:cNvPr id="3" name="TextBox 2"/>
            <p:cNvSpPr txBox="1"/>
            <p:nvPr/>
          </p:nvSpPr>
          <p:spPr>
            <a:xfrm>
              <a:off x="-216936" y="842373"/>
              <a:ext cx="18194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Non-Polar Covalent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-130756" y="1817030"/>
              <a:ext cx="1647108" cy="2477093"/>
              <a:chOff x="3961428" y="1817030"/>
              <a:chExt cx="1647108" cy="2477093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3961428" y="2625276"/>
                <a:ext cx="1379330" cy="1668847"/>
                <a:chOff x="253600" y="2720614"/>
                <a:chExt cx="1379330" cy="1668847"/>
              </a:xfrm>
            </p:grpSpPr>
            <p:grpSp>
              <p:nvGrpSpPr>
                <p:cNvPr id="117" name="Group 116"/>
                <p:cNvGrpSpPr/>
                <p:nvPr/>
              </p:nvGrpSpPr>
              <p:grpSpPr>
                <a:xfrm>
                  <a:off x="253600" y="3093630"/>
                  <a:ext cx="1379330" cy="1295831"/>
                  <a:chOff x="1190440" y="3769571"/>
                  <a:chExt cx="1379330" cy="1295831"/>
                </a:xfrm>
              </p:grpSpPr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9B15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</a:t>
                    </a:r>
                  </a:p>
                </p:txBody>
              </p:sp>
              <p:sp>
                <p:nvSpPr>
                  <p:cNvPr id="119" name="TextBox 118"/>
                  <p:cNvSpPr txBox="1"/>
                  <p:nvPr/>
                </p:nvSpPr>
                <p:spPr>
                  <a:xfrm>
                    <a:off x="1638300" y="3769571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9B15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20" name="TextBox 119"/>
                  <p:cNvSpPr txBox="1"/>
                  <p:nvPr/>
                </p:nvSpPr>
                <p:spPr>
                  <a:xfrm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9B15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21" name="TextBox 120"/>
                  <p:cNvSpPr txBox="1"/>
                  <p:nvPr/>
                </p:nvSpPr>
                <p:spPr>
                  <a:xfrm>
                    <a:off x="208616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9B15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22" name="TextBox 121"/>
                  <p:cNvSpPr txBox="1"/>
                  <p:nvPr/>
                </p:nvSpPr>
                <p:spPr>
                  <a:xfrm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9B15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grpSp>
                <p:nvGrpSpPr>
                  <p:cNvPr id="123" name="Group 122"/>
                  <p:cNvGrpSpPr/>
                  <p:nvPr/>
                </p:nvGrpSpPr>
                <p:grpSpPr>
                  <a:xfrm>
                    <a:off x="1588510" y="4430402"/>
                    <a:ext cx="583191" cy="0"/>
                    <a:chOff x="1588510" y="4430402"/>
                    <a:chExt cx="583191" cy="0"/>
                  </a:xfrm>
                </p:grpSpPr>
                <p:cxnSp>
                  <p:nvCxnSpPr>
                    <p:cNvPr id="127" name="Straight Connector 126"/>
                    <p:cNvCxnSpPr/>
                    <p:nvPr/>
                  </p:nvCxnSpPr>
                  <p:spPr>
                    <a:xfrm>
                      <a:off x="2036371" y="4430402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Straight Connector 127"/>
                    <p:cNvCxnSpPr/>
                    <p:nvPr/>
                  </p:nvCxnSpPr>
                  <p:spPr>
                    <a:xfrm>
                      <a:off x="1588510" y="4430402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4" name="Group 123"/>
                  <p:cNvGrpSpPr/>
                  <p:nvPr/>
                </p:nvGrpSpPr>
                <p:grpSpPr>
                  <a:xfrm rot="5400000">
                    <a:off x="1588509" y="4430401"/>
                    <a:ext cx="583191" cy="2"/>
                    <a:chOff x="1588510" y="4430402"/>
                    <a:chExt cx="583191" cy="2"/>
                  </a:xfrm>
                </p:grpSpPr>
                <p:cxnSp>
                  <p:nvCxnSpPr>
                    <p:cNvPr id="125" name="Straight Connector 124"/>
                    <p:cNvCxnSpPr/>
                    <p:nvPr/>
                  </p:nvCxnSpPr>
                  <p:spPr>
                    <a:xfrm>
                      <a:off x="2036371" y="4430402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Straight Connector 125"/>
                    <p:cNvCxnSpPr/>
                    <p:nvPr/>
                  </p:nvCxnSpPr>
                  <p:spPr>
                    <a:xfrm>
                      <a:off x="1588510" y="4430404"/>
                      <a:ext cx="135330" cy="0"/>
                    </a:xfrm>
                    <a:prstGeom prst="line">
                      <a:avLst/>
                    </a:prstGeom>
                    <a:ln w="38100" cap="rnd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201" name="TextBox 200"/>
                <p:cNvSpPr txBox="1"/>
                <p:nvPr/>
              </p:nvSpPr>
              <p:spPr>
                <a:xfrm>
                  <a:off x="264504" y="2720614"/>
                  <a:ext cx="119933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9B15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Methane</a:t>
                  </a:r>
                </a:p>
              </p:txBody>
            </p:sp>
          </p:grpSp>
          <p:sp>
            <p:nvSpPr>
              <p:cNvPr id="218" name="TextBox 217"/>
              <p:cNvSpPr txBox="1"/>
              <p:nvPr/>
            </p:nvSpPr>
            <p:spPr>
              <a:xfrm>
                <a:off x="3966790" y="1817030"/>
                <a:ext cx="1641746" cy="400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50/50</a:t>
                </a: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2670193" y="842373"/>
            <a:ext cx="2191032" cy="5192116"/>
            <a:chOff x="2670193" y="842373"/>
            <a:chExt cx="2191032" cy="5192116"/>
          </a:xfrm>
        </p:grpSpPr>
        <p:sp>
          <p:nvSpPr>
            <p:cNvPr id="6" name="TextBox 5"/>
            <p:cNvSpPr txBox="1"/>
            <p:nvPr/>
          </p:nvSpPr>
          <p:spPr>
            <a:xfrm>
              <a:off x="3094127" y="842373"/>
              <a:ext cx="134316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Ionic Bonds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670193" y="1817030"/>
              <a:ext cx="2191032" cy="4217459"/>
              <a:chOff x="3476484" y="1817030"/>
              <a:chExt cx="2191032" cy="4217459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3476484" y="2625276"/>
                <a:ext cx="2191032" cy="3409213"/>
                <a:chOff x="4919118" y="2634102"/>
                <a:chExt cx="2191032" cy="3409213"/>
              </a:xfrm>
            </p:grpSpPr>
            <p:sp>
              <p:nvSpPr>
                <p:cNvPr id="206" name="TextBox 205"/>
                <p:cNvSpPr txBox="1"/>
                <p:nvPr/>
              </p:nvSpPr>
              <p:spPr>
                <a:xfrm>
                  <a:off x="4919118" y="2914513"/>
                  <a:ext cx="219103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srgbClr val="FFCC66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Na</a:t>
                  </a:r>
                  <a:r>
                    <a:rPr kumimoji="0" lang="en-US" sz="2400" b="1" i="0" u="none" strike="noStrike" kern="1200" cap="none" spc="0" normalizeH="0" baseline="30000" noProof="0" dirty="0" err="1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+</a:t>
                  </a:r>
                  <a:r>
                    <a:rPr kumimoji="0" lang="en-US" sz="2400" b="1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srgbClr val="FFCC66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Cl</a:t>
                  </a:r>
                  <a:r>
                    <a:rPr kumimoji="0" lang="en-US" sz="2400" b="1" i="0" u="none" strike="noStrike" kern="1200" cap="none" spc="0" normalizeH="0" baseline="30000" noProof="0" dirty="0">
                      <a:ln>
                        <a:noFill/>
                      </a:ln>
                      <a:solidFill>
                        <a:srgbClr val="0505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</a:t>
                  </a:r>
                  <a:endParaRPr kumimoji="0" lang="en-US" sz="24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pSp>
              <p:nvGrpSpPr>
                <p:cNvPr id="240" name="Group 239"/>
                <p:cNvGrpSpPr/>
                <p:nvPr/>
              </p:nvGrpSpPr>
              <p:grpSpPr>
                <a:xfrm flipV="1">
                  <a:off x="5885133" y="3822855"/>
                  <a:ext cx="259003" cy="594791"/>
                  <a:chOff x="5261388" y="4875993"/>
                  <a:chExt cx="158511" cy="447861"/>
                </a:xfrm>
              </p:grpSpPr>
              <p:cxnSp>
                <p:nvCxnSpPr>
                  <p:cNvPr id="241" name="Straight Arrow Connector 240"/>
                  <p:cNvCxnSpPr/>
                  <p:nvPr/>
                </p:nvCxnSpPr>
                <p:spPr>
                  <a:xfrm>
                    <a:off x="5419899" y="4875993"/>
                    <a:ext cx="0" cy="447861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prstDash val="dash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2" name="Straight Arrow Connector 241"/>
                  <p:cNvCxnSpPr/>
                  <p:nvPr/>
                </p:nvCxnSpPr>
                <p:spPr>
                  <a:xfrm flipV="1">
                    <a:off x="5261388" y="4875993"/>
                    <a:ext cx="0" cy="447861"/>
                  </a:xfrm>
                  <a:prstGeom prst="straightConnector1">
                    <a:avLst/>
                  </a:prstGeom>
                  <a:ln w="762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5" name="TextBox 244"/>
                <p:cNvSpPr txBox="1"/>
                <p:nvPr/>
              </p:nvSpPr>
              <p:spPr>
                <a:xfrm>
                  <a:off x="4978976" y="2634102"/>
                  <a:ext cx="207131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CC66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Sodium Chloride</a:t>
                  </a:r>
                </a:p>
              </p:txBody>
            </p:sp>
            <p:grpSp>
              <p:nvGrpSpPr>
                <p:cNvPr id="51" name="Group 50"/>
                <p:cNvGrpSpPr/>
                <p:nvPr/>
              </p:nvGrpSpPr>
              <p:grpSpPr>
                <a:xfrm>
                  <a:off x="5013867" y="4943628"/>
                  <a:ext cx="2001535" cy="1099687"/>
                  <a:chOff x="4964865" y="4943628"/>
                  <a:chExt cx="2001535" cy="1099687"/>
                </a:xfrm>
              </p:grpSpPr>
              <p:grpSp>
                <p:nvGrpSpPr>
                  <p:cNvPr id="264" name="Group 263"/>
                  <p:cNvGrpSpPr/>
                  <p:nvPr/>
                </p:nvGrpSpPr>
                <p:grpSpPr>
                  <a:xfrm>
                    <a:off x="4964865" y="4943628"/>
                    <a:ext cx="1124632" cy="1099687"/>
                    <a:chOff x="6472119" y="5486122"/>
                    <a:chExt cx="1124632" cy="1099687"/>
                  </a:xfrm>
                </p:grpSpPr>
                <p:sp>
                  <p:nvSpPr>
                    <p:cNvPr id="203" name="TextBox 202"/>
                    <p:cNvSpPr txBox="1"/>
                    <p:nvPr/>
                  </p:nvSpPr>
                  <p:spPr>
                    <a:xfrm>
                      <a:off x="6472119" y="5877923"/>
                      <a:ext cx="1124632" cy="70788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Sodium Ion</a:t>
                      </a:r>
                    </a:p>
                  </p:txBody>
                </p:sp>
                <p:sp>
                  <p:nvSpPr>
                    <p:cNvPr id="243" name="TextBox 242"/>
                    <p:cNvSpPr txBox="1"/>
                    <p:nvPr/>
                  </p:nvSpPr>
                  <p:spPr>
                    <a:xfrm>
                      <a:off x="6577235" y="5486122"/>
                      <a:ext cx="91440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Na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+</a:t>
                      </a:r>
                      <a:endParaRPr kumimoji="0" lang="en-US" sz="24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63" name="Group 262"/>
                  <p:cNvGrpSpPr/>
                  <p:nvPr/>
                </p:nvGrpSpPr>
                <p:grpSpPr>
                  <a:xfrm>
                    <a:off x="5841768" y="4943628"/>
                    <a:ext cx="1124632" cy="1099687"/>
                    <a:chOff x="7609046" y="5486122"/>
                    <a:chExt cx="1124632" cy="1099687"/>
                  </a:xfrm>
                </p:grpSpPr>
                <p:sp>
                  <p:nvSpPr>
                    <p:cNvPr id="244" name="TextBox 243"/>
                    <p:cNvSpPr txBox="1"/>
                    <p:nvPr/>
                  </p:nvSpPr>
                  <p:spPr>
                    <a:xfrm>
                      <a:off x="7714162" y="5486122"/>
                      <a:ext cx="91440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505FF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–</a:t>
                      </a:r>
                      <a:endParaRPr kumimoji="0" lang="en-US" sz="24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47" name="TextBox 246"/>
                    <p:cNvSpPr txBox="1"/>
                    <p:nvPr/>
                  </p:nvSpPr>
                  <p:spPr>
                    <a:xfrm>
                      <a:off x="7609046" y="5877923"/>
                      <a:ext cx="1124632" cy="70788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Chloride Ion</a:t>
                      </a:r>
                    </a:p>
                  </p:txBody>
                </p:sp>
              </p:grpSp>
            </p:grpSp>
          </p:grpSp>
          <p:sp>
            <p:nvSpPr>
              <p:cNvPr id="220" name="TextBox 219"/>
              <p:cNvSpPr txBox="1"/>
              <p:nvPr/>
            </p:nvSpPr>
            <p:spPr>
              <a:xfrm>
                <a:off x="3587563" y="1817030"/>
                <a:ext cx="196887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100/0</a:t>
                </a:r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1150817" y="842373"/>
            <a:ext cx="1971090" cy="808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Polar Covalent Bonds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681452" y="2625276"/>
            <a:ext cx="2468812" cy="3788159"/>
            <a:chOff x="1888490" y="2233992"/>
            <a:chExt cx="2468812" cy="3788159"/>
          </a:xfrm>
        </p:grpSpPr>
        <p:grpSp>
          <p:nvGrpSpPr>
            <p:cNvPr id="212" name="Group 211"/>
            <p:cNvGrpSpPr/>
            <p:nvPr/>
          </p:nvGrpSpPr>
          <p:grpSpPr>
            <a:xfrm>
              <a:off x="2462768" y="2591105"/>
              <a:ext cx="1535502" cy="1171525"/>
              <a:chOff x="3750152" y="3900480"/>
              <a:chExt cx="1535502" cy="1171525"/>
            </a:xfrm>
          </p:grpSpPr>
          <p:grpSp>
            <p:nvGrpSpPr>
              <p:cNvPr id="167" name="Group 166"/>
              <p:cNvGrpSpPr/>
              <p:nvPr/>
            </p:nvGrpSpPr>
            <p:grpSpPr>
              <a:xfrm rot="18900000">
                <a:off x="4082426" y="4140536"/>
                <a:ext cx="847971" cy="931469"/>
                <a:chOff x="1232190" y="4175682"/>
                <a:chExt cx="847971" cy="931469"/>
              </a:xfrm>
            </p:grpSpPr>
            <p:sp>
              <p:nvSpPr>
                <p:cNvPr id="168" name="TextBox 167"/>
                <p:cNvSpPr txBox="1"/>
                <p:nvPr/>
              </p:nvSpPr>
              <p:spPr>
                <a:xfrm rot="2700000">
                  <a:off x="1638301" y="421743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8C66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O</a:t>
                  </a:r>
                </a:p>
              </p:txBody>
            </p:sp>
            <p:sp>
              <p:nvSpPr>
                <p:cNvPr id="170" name="TextBox 169"/>
                <p:cNvSpPr txBox="1"/>
                <p:nvPr/>
              </p:nvSpPr>
              <p:spPr>
                <a:xfrm rot="2700000">
                  <a:off x="1638300" y="466529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8C66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sp>
              <p:nvSpPr>
                <p:cNvPr id="172" name="TextBox 171"/>
                <p:cNvSpPr txBox="1"/>
                <p:nvPr/>
              </p:nvSpPr>
              <p:spPr>
                <a:xfrm rot="2700000">
                  <a:off x="1190440" y="4217433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8C66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/>
                <p:cNvCxnSpPr/>
                <p:nvPr/>
              </p:nvCxnSpPr>
              <p:spPr>
                <a:xfrm rot="5400000">
                  <a:off x="1812441" y="4654333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7" name="Rectangle 30"/>
              <p:cNvSpPr>
                <a:spLocks noChangeArrowheads="1"/>
              </p:cNvSpPr>
              <p:nvPr/>
            </p:nvSpPr>
            <p:spPr bwMode="auto">
              <a:xfrm>
                <a:off x="4841154" y="4295216"/>
                <a:ext cx="4445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δ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+</a:t>
                </a:r>
              </a:p>
            </p:txBody>
          </p:sp>
          <p:sp>
            <p:nvSpPr>
              <p:cNvPr id="208" name="Rectangle 31"/>
              <p:cNvSpPr>
                <a:spLocks noChangeArrowheads="1"/>
              </p:cNvSpPr>
              <p:nvPr/>
            </p:nvSpPr>
            <p:spPr bwMode="auto">
              <a:xfrm>
                <a:off x="4448864" y="3900480"/>
                <a:ext cx="395288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δ</a:t>
                </a:r>
                <a:r>
                  <a:rPr kumimoji="0" lang="en-US" sz="18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–</a:t>
                </a:r>
              </a:p>
            </p:txBody>
          </p:sp>
          <p:sp>
            <p:nvSpPr>
              <p:cNvPr id="209" name="Rectangle 30"/>
              <p:cNvSpPr>
                <a:spLocks noChangeArrowheads="1"/>
              </p:cNvSpPr>
              <p:nvPr/>
            </p:nvSpPr>
            <p:spPr bwMode="auto">
              <a:xfrm>
                <a:off x="3750152" y="4295216"/>
                <a:ext cx="4445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δ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+</a:t>
                </a:r>
              </a:p>
            </p:txBody>
          </p:sp>
        </p:grpSp>
        <p:grpSp>
          <p:nvGrpSpPr>
            <p:cNvPr id="236" name="Group 235"/>
            <p:cNvGrpSpPr/>
            <p:nvPr/>
          </p:nvGrpSpPr>
          <p:grpSpPr>
            <a:xfrm>
              <a:off x="3101018" y="3686967"/>
              <a:ext cx="259003" cy="594791"/>
              <a:chOff x="5261388" y="4875993"/>
              <a:chExt cx="158511" cy="447861"/>
            </a:xfrm>
          </p:grpSpPr>
          <p:cxnSp>
            <p:nvCxnSpPr>
              <p:cNvPr id="233" name="Straight Arrow Connector 232"/>
              <p:cNvCxnSpPr/>
              <p:nvPr/>
            </p:nvCxnSpPr>
            <p:spPr>
              <a:xfrm>
                <a:off x="5419899" y="4875993"/>
                <a:ext cx="0" cy="4478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Arrow Connector 234"/>
              <p:cNvCxnSpPr/>
              <p:nvPr/>
            </p:nvCxnSpPr>
            <p:spPr>
              <a:xfrm flipV="1">
                <a:off x="5261388" y="4875993"/>
                <a:ext cx="0" cy="447861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7" name="TextBox 236"/>
            <p:cNvSpPr txBox="1"/>
            <p:nvPr/>
          </p:nvSpPr>
          <p:spPr>
            <a:xfrm>
              <a:off x="2629452" y="2233992"/>
              <a:ext cx="12021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C8C66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Water</a:t>
              </a:r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1888490" y="4516658"/>
              <a:ext cx="2468812" cy="1505493"/>
              <a:chOff x="5899794" y="5691199"/>
              <a:chExt cx="2468812" cy="1505493"/>
            </a:xfrm>
          </p:grpSpPr>
          <p:grpSp>
            <p:nvGrpSpPr>
              <p:cNvPr id="248" name="Group 247"/>
              <p:cNvGrpSpPr/>
              <p:nvPr/>
            </p:nvGrpSpPr>
            <p:grpSpPr>
              <a:xfrm>
                <a:off x="5899794" y="5691199"/>
                <a:ext cx="1370928" cy="1505493"/>
                <a:chOff x="5899794" y="5401282"/>
                <a:chExt cx="1370928" cy="1505493"/>
              </a:xfrm>
            </p:grpSpPr>
            <p:sp>
              <p:nvSpPr>
                <p:cNvPr id="249" name="TextBox 248"/>
                <p:cNvSpPr txBox="1"/>
                <p:nvPr/>
              </p:nvSpPr>
              <p:spPr>
                <a:xfrm>
                  <a:off x="5899794" y="6198889"/>
                  <a:ext cx="1370928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8C66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Hydroxide Ion</a:t>
                  </a:r>
                </a:p>
              </p:txBody>
            </p:sp>
            <p:grpSp>
              <p:nvGrpSpPr>
                <p:cNvPr id="250" name="Group 249"/>
                <p:cNvGrpSpPr/>
                <p:nvPr/>
              </p:nvGrpSpPr>
              <p:grpSpPr>
                <a:xfrm>
                  <a:off x="6079449" y="5401282"/>
                  <a:ext cx="1011618" cy="905847"/>
                  <a:chOff x="6280002" y="5401282"/>
                  <a:chExt cx="1011618" cy="905847"/>
                </a:xfrm>
              </p:grpSpPr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6794457" y="55903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8C66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252" name="TextBox 251"/>
                  <p:cNvSpPr txBox="1"/>
                  <p:nvPr/>
                </p:nvSpPr>
                <p:spPr>
                  <a:xfrm>
                    <a:off x="6477773" y="5907019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8C66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253" name="Straight Connector 252"/>
                  <p:cNvCxnSpPr/>
                  <p:nvPr/>
                </p:nvCxnSpPr>
                <p:spPr>
                  <a:xfrm rot="18900000">
                    <a:off x="6819386" y="595786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4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6978714" y="5401282"/>
                    <a:ext cx="312906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rPr>
                      <a:t>–</a:t>
                    </a:r>
                    <a:endParaRPr kumimoji="0" lang="en-US" sz="1800" b="0" i="0" u="none" strike="noStrike" kern="1200" cap="none" spc="0" normalizeH="0" baseline="30000" noProof="0" dirty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5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6280002" y="5796018"/>
                    <a:ext cx="444500" cy="3667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rPr>
                      <a:t>δ</a:t>
                    </a:r>
                    <a: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rPr>
                      <a:t>+</a:t>
                    </a:r>
                  </a:p>
                </p:txBody>
              </p:sp>
            </p:grpSp>
          </p:grpSp>
          <p:grpSp>
            <p:nvGrpSpPr>
              <p:cNvPr id="256" name="Group 255"/>
              <p:cNvGrpSpPr/>
              <p:nvPr/>
            </p:nvGrpSpPr>
            <p:grpSpPr>
              <a:xfrm>
                <a:off x="7023706" y="5931518"/>
                <a:ext cx="1344900" cy="1265174"/>
                <a:chOff x="7023706" y="5641601"/>
                <a:chExt cx="1344900" cy="1265174"/>
              </a:xfrm>
            </p:grpSpPr>
            <p:grpSp>
              <p:nvGrpSpPr>
                <p:cNvPr id="257" name="Group 256"/>
                <p:cNvGrpSpPr/>
                <p:nvPr/>
              </p:nvGrpSpPr>
              <p:grpSpPr>
                <a:xfrm>
                  <a:off x="7353375" y="5641601"/>
                  <a:ext cx="579181" cy="511111"/>
                  <a:chOff x="7383102" y="5641601"/>
                  <a:chExt cx="579181" cy="511111"/>
                </a:xfrm>
              </p:grpSpPr>
              <p:sp>
                <p:nvSpPr>
                  <p:cNvPr id="259" name="TextBox 258"/>
                  <p:cNvSpPr txBox="1"/>
                  <p:nvPr/>
                </p:nvSpPr>
                <p:spPr>
                  <a:xfrm>
                    <a:off x="7383102" y="575260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8C66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26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7642965" y="5641601"/>
                    <a:ext cx="319318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rPr>
                      <a:t>+</a:t>
                    </a:r>
                  </a:p>
                </p:txBody>
              </p:sp>
            </p:grpSp>
            <p:sp>
              <p:nvSpPr>
                <p:cNvPr id="258" name="TextBox 257"/>
                <p:cNvSpPr txBox="1"/>
                <p:nvPr/>
              </p:nvSpPr>
              <p:spPr>
                <a:xfrm>
                  <a:off x="7023706" y="6198889"/>
                  <a:ext cx="1344900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8C66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Hydrogen Ion</a:t>
                  </a:r>
                </a:p>
              </p:txBody>
            </p:sp>
          </p:grpSp>
          <p:sp>
            <p:nvSpPr>
              <p:cNvPr id="261" name="TextBox 260"/>
              <p:cNvSpPr txBox="1"/>
              <p:nvPr/>
            </p:nvSpPr>
            <p:spPr>
              <a:xfrm>
                <a:off x="6923777" y="6059225"/>
                <a:ext cx="3151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+</a:t>
                </a:r>
              </a:p>
            </p:txBody>
          </p:sp>
        </p:grpSp>
      </p:grpSp>
      <p:sp>
        <p:nvSpPr>
          <p:cNvPr id="219" name="TextBox 218"/>
          <p:cNvSpPr txBox="1"/>
          <p:nvPr/>
        </p:nvSpPr>
        <p:spPr>
          <a:xfrm>
            <a:off x="1066405" y="1817030"/>
            <a:ext cx="2321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75/25</a:t>
            </a:r>
          </a:p>
        </p:txBody>
      </p:sp>
      <p:cxnSp>
        <p:nvCxnSpPr>
          <p:cNvPr id="269" name="Straight Arrow Connector 268"/>
          <p:cNvCxnSpPr/>
          <p:nvPr/>
        </p:nvCxnSpPr>
        <p:spPr>
          <a:xfrm>
            <a:off x="84322" y="1582588"/>
            <a:ext cx="4352969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0" y="258984"/>
            <a:ext cx="4616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Intra-molecular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4775928" y="884665"/>
            <a:ext cx="2321286" cy="6199870"/>
            <a:chOff x="6781685" y="884665"/>
            <a:chExt cx="2321286" cy="6199870"/>
          </a:xfrm>
        </p:grpSpPr>
        <p:grpSp>
          <p:nvGrpSpPr>
            <p:cNvPr id="57" name="Group 56"/>
            <p:cNvGrpSpPr/>
            <p:nvPr/>
          </p:nvGrpSpPr>
          <p:grpSpPr>
            <a:xfrm>
              <a:off x="6781685" y="2492081"/>
              <a:ext cx="2321286" cy="4592454"/>
              <a:chOff x="6781685" y="2492081"/>
              <a:chExt cx="2321286" cy="4592454"/>
            </a:xfrm>
          </p:grpSpPr>
          <p:grpSp>
            <p:nvGrpSpPr>
              <p:cNvPr id="55" name="Group 54"/>
              <p:cNvGrpSpPr/>
              <p:nvPr/>
            </p:nvGrpSpPr>
            <p:grpSpPr>
              <a:xfrm>
                <a:off x="6918231" y="2492081"/>
                <a:ext cx="2048194" cy="1765082"/>
                <a:chOff x="6949107" y="2492081"/>
                <a:chExt cx="2048194" cy="1765082"/>
              </a:xfrm>
            </p:grpSpPr>
            <p:grpSp>
              <p:nvGrpSpPr>
                <p:cNvPr id="144" name="Group 143"/>
                <p:cNvGrpSpPr/>
                <p:nvPr/>
              </p:nvGrpSpPr>
              <p:grpSpPr>
                <a:xfrm rot="20700000">
                  <a:off x="6949107" y="2492081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145" name="TextBox 144"/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46" name="TextBox 145"/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47" name="TextBox 146"/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148" name="Straight Connector 147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/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0" name="Group 149"/>
                <p:cNvGrpSpPr/>
                <p:nvPr/>
              </p:nvGrpSpPr>
              <p:grpSpPr>
                <a:xfrm rot="18900000">
                  <a:off x="7468426" y="3258023"/>
                  <a:ext cx="970307" cy="999140"/>
                  <a:chOff x="1232190" y="4108011"/>
                  <a:chExt cx="970307" cy="999140"/>
                </a:xfrm>
              </p:grpSpPr>
              <p:sp>
                <p:nvSpPr>
                  <p:cNvPr id="151" name="TextBox 150"/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52" name="TextBox 151"/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53" name="TextBox 152"/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154" name="Straight Connector 153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Straight Connector 154"/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/>
                  <p:cNvCxnSpPr/>
                  <p:nvPr/>
                </p:nvCxnSpPr>
                <p:spPr>
                  <a:xfrm rot="5400000" flipH="1">
                    <a:off x="1843235" y="4175676"/>
                    <a:ext cx="135330" cy="0"/>
                  </a:xfrm>
                  <a:prstGeom prst="line">
                    <a:avLst/>
                  </a:prstGeom>
                  <a:ln w="28575" cap="rnd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/>
                  <p:cNvCxnSpPr/>
                  <p:nvPr/>
                </p:nvCxnSpPr>
                <p:spPr>
                  <a:xfrm flipH="1">
                    <a:off x="2067167" y="4399608"/>
                    <a:ext cx="135330" cy="0"/>
                  </a:xfrm>
                  <a:prstGeom prst="line">
                    <a:avLst/>
                  </a:prstGeom>
                  <a:ln w="28575" cap="rnd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9" name="Group 168"/>
                <p:cNvGrpSpPr/>
                <p:nvPr/>
              </p:nvGrpSpPr>
              <p:grpSpPr>
                <a:xfrm rot="900000" flipH="1">
                  <a:off x="8149330" y="2508102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171" name="TextBox 170"/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73" name="TextBox 172"/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74" name="TextBox 173"/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176" name="Straight Connector 175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Straight Connector 176"/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4" name="Group 53"/>
              <p:cNvGrpSpPr/>
              <p:nvPr/>
            </p:nvGrpSpPr>
            <p:grpSpPr>
              <a:xfrm>
                <a:off x="6781685" y="5000604"/>
                <a:ext cx="2321286" cy="2083931"/>
                <a:chOff x="6781685" y="5000604"/>
                <a:chExt cx="2321286" cy="2083931"/>
              </a:xfrm>
            </p:grpSpPr>
            <p:grpSp>
              <p:nvGrpSpPr>
                <p:cNvPr id="187" name="Group 186"/>
                <p:cNvGrpSpPr/>
                <p:nvPr/>
              </p:nvGrpSpPr>
              <p:grpSpPr>
                <a:xfrm rot="20700000">
                  <a:off x="6781685" y="5257739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188" name="TextBox 187"/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89" name="TextBox 188"/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90" name="TextBox 189"/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191" name="Straight Connector 190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/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3" name="Group 192"/>
                <p:cNvGrpSpPr/>
                <p:nvPr/>
              </p:nvGrpSpPr>
              <p:grpSpPr>
                <a:xfrm rot="18900000">
                  <a:off x="7736577" y="6153066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194" name="TextBox 193"/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195" name="TextBox 194"/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196" name="TextBox 195"/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202" name="Straight Connector 201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Connector 212"/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6" name="Group 215"/>
                <p:cNvGrpSpPr/>
                <p:nvPr/>
              </p:nvGrpSpPr>
              <p:grpSpPr>
                <a:xfrm rot="20152894" flipH="1">
                  <a:off x="8255000" y="5000604"/>
                  <a:ext cx="847971" cy="931469"/>
                  <a:chOff x="1232190" y="4175682"/>
                  <a:chExt cx="847971" cy="931469"/>
                </a:xfrm>
              </p:grpSpPr>
              <p:sp>
                <p:nvSpPr>
                  <p:cNvPr id="217" name="TextBox 216"/>
                  <p:cNvSpPr txBox="1"/>
                  <p:nvPr/>
                </p:nvSpPr>
                <p:spPr>
                  <a:xfrm rot="2700000">
                    <a:off x="1638301" y="421743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</a:t>
                    </a:r>
                  </a:p>
                </p:txBody>
              </p:sp>
              <p:sp>
                <p:nvSpPr>
                  <p:cNvPr id="221" name="TextBox 220"/>
                  <p:cNvSpPr txBox="1"/>
                  <p:nvPr/>
                </p:nvSpPr>
                <p:spPr>
                  <a:xfrm rot="2700000">
                    <a:off x="1638300" y="4665292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222" name="TextBox 221"/>
                  <p:cNvSpPr txBox="1"/>
                  <p:nvPr/>
                </p:nvSpPr>
                <p:spPr>
                  <a:xfrm rot="2700000">
                    <a:off x="1190440" y="4217433"/>
                    <a:ext cx="483609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cxnSp>
                <p:nvCxnSpPr>
                  <p:cNvPr id="223" name="Straight Connector 222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4" name="Straight Connector 223"/>
                  <p:cNvCxnSpPr/>
                  <p:nvPr/>
                </p:nvCxnSpPr>
                <p:spPr>
                  <a:xfrm rot="5400000">
                    <a:off x="1812441" y="4654333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6" name="Group 55"/>
              <p:cNvGrpSpPr/>
              <p:nvPr/>
            </p:nvGrpSpPr>
            <p:grpSpPr>
              <a:xfrm>
                <a:off x="7700524" y="4351420"/>
                <a:ext cx="483609" cy="594791"/>
                <a:chOff x="7445381" y="4351420"/>
                <a:chExt cx="483609" cy="594791"/>
              </a:xfrm>
            </p:grpSpPr>
            <p:cxnSp>
              <p:nvCxnSpPr>
                <p:cNvPr id="227" name="Straight Arrow Connector 226"/>
                <p:cNvCxnSpPr/>
                <p:nvPr/>
              </p:nvCxnSpPr>
              <p:spPr>
                <a:xfrm>
                  <a:off x="7445381" y="4351420"/>
                  <a:ext cx="0" cy="594791"/>
                </a:xfrm>
                <a:prstGeom prst="straightConnector1">
                  <a:avLst/>
                </a:prstGeom>
                <a:ln w="762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Arrow Connector 227"/>
                <p:cNvCxnSpPr/>
                <p:nvPr/>
              </p:nvCxnSpPr>
              <p:spPr>
                <a:xfrm flipV="1">
                  <a:off x="7928990" y="4351420"/>
                  <a:ext cx="0" cy="594791"/>
                </a:xfrm>
                <a:prstGeom prst="straightConnector1">
                  <a:avLst/>
                </a:prstGeom>
                <a:ln w="762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29" name="TextBox 228"/>
            <p:cNvSpPr txBox="1"/>
            <p:nvPr/>
          </p:nvSpPr>
          <p:spPr>
            <a:xfrm>
              <a:off x="6956783" y="884665"/>
              <a:ext cx="1971090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Hydrogen Bond</a:t>
              </a:r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6957891" y="1415037"/>
              <a:ext cx="19688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Between Partially Charged</a:t>
              </a:r>
              <a:r>
                <a:rPr kumimoji="0" lang="en-US" sz="2000" b="0" i="0" u="none" strike="noStrike" kern="1200" cap="none" spc="0" normalizeH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groups</a:t>
              </a: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27" name="TextBox 326"/>
          <p:cNvSpPr txBox="1"/>
          <p:nvPr/>
        </p:nvSpPr>
        <p:spPr>
          <a:xfrm>
            <a:off x="4972971" y="258984"/>
            <a:ext cx="3944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Inter-molecular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7036921" y="884665"/>
            <a:ext cx="2015466" cy="5835461"/>
            <a:chOff x="7036921" y="884665"/>
            <a:chExt cx="2015466" cy="5835461"/>
          </a:xfrm>
        </p:grpSpPr>
        <p:sp>
          <p:nvSpPr>
            <p:cNvPr id="133" name="TextBox 132"/>
            <p:cNvSpPr txBox="1"/>
            <p:nvPr/>
          </p:nvSpPr>
          <p:spPr>
            <a:xfrm>
              <a:off x="7240829" y="884665"/>
              <a:ext cx="17833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Van der Waals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7036921" y="1415037"/>
              <a:ext cx="19863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Between non-Polar groups (induced dipoles)</a:t>
              </a: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059212" y="3030832"/>
              <a:ext cx="1993175" cy="1035632"/>
              <a:chOff x="8636802" y="3726349"/>
              <a:chExt cx="1993175" cy="1035632"/>
            </a:xfrm>
          </p:grpSpPr>
          <p:grpSp>
            <p:nvGrpSpPr>
              <p:cNvPr id="271" name="Group 270"/>
              <p:cNvGrpSpPr/>
              <p:nvPr/>
            </p:nvGrpSpPr>
            <p:grpSpPr>
              <a:xfrm>
                <a:off x="8636802" y="3726351"/>
                <a:ext cx="981260" cy="1035630"/>
                <a:chOff x="1588510" y="4138809"/>
                <a:chExt cx="981260" cy="1035630"/>
              </a:xfrm>
            </p:grpSpPr>
            <p:sp>
              <p:nvSpPr>
                <p:cNvPr id="273" name="TextBox 272"/>
                <p:cNvSpPr txBox="1"/>
                <p:nvPr/>
              </p:nvSpPr>
              <p:spPr>
                <a:xfrm>
                  <a:off x="1638301" y="421743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75" name="TextBox 274"/>
                <p:cNvSpPr txBox="1"/>
                <p:nvPr/>
              </p:nvSpPr>
              <p:spPr>
                <a:xfrm>
                  <a:off x="1638300" y="466529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76" name="TextBox 275"/>
                <p:cNvSpPr txBox="1"/>
                <p:nvPr/>
              </p:nvSpPr>
              <p:spPr>
                <a:xfrm>
                  <a:off x="2086161" y="421743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grpSp>
              <p:nvGrpSpPr>
                <p:cNvPr id="278" name="Group 277"/>
                <p:cNvGrpSpPr/>
                <p:nvPr/>
              </p:nvGrpSpPr>
              <p:grpSpPr>
                <a:xfrm>
                  <a:off x="1588510" y="4430402"/>
                  <a:ext cx="583191" cy="441068"/>
                  <a:chOff x="1588510" y="4430402"/>
                  <a:chExt cx="583191" cy="441068"/>
                </a:xfrm>
              </p:grpSpPr>
              <p:cxnSp>
                <p:nvCxnSpPr>
                  <p:cNvPr id="282" name="Straight Connector 281"/>
                  <p:cNvCxnSpPr/>
                  <p:nvPr/>
                </p:nvCxnSpPr>
                <p:spPr>
                  <a:xfrm>
                    <a:off x="2036371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3" name="Straight Connector 282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6" name="Straight Connector 285"/>
                  <p:cNvCxnSpPr/>
                  <p:nvPr/>
                </p:nvCxnSpPr>
                <p:spPr>
                  <a:xfrm>
                    <a:off x="2036371" y="4871470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7" name="Straight Connector 286"/>
                  <p:cNvCxnSpPr/>
                  <p:nvPr/>
                </p:nvCxnSpPr>
                <p:spPr>
                  <a:xfrm>
                    <a:off x="1588510" y="4871470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9" name="Group 278"/>
                <p:cNvGrpSpPr/>
                <p:nvPr/>
              </p:nvGrpSpPr>
              <p:grpSpPr>
                <a:xfrm rot="5400000">
                  <a:off x="1360094" y="4654425"/>
                  <a:ext cx="1035630" cy="4398"/>
                  <a:chOff x="1588510" y="4430402"/>
                  <a:chExt cx="1035630" cy="4398"/>
                </a:xfrm>
              </p:grpSpPr>
              <p:cxnSp>
                <p:nvCxnSpPr>
                  <p:cNvPr id="280" name="Straight Connector 279"/>
                  <p:cNvCxnSpPr/>
                  <p:nvPr/>
                </p:nvCxnSpPr>
                <p:spPr>
                  <a:xfrm>
                    <a:off x="2036371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" name="Straight Connector 280"/>
                  <p:cNvCxnSpPr/>
                  <p:nvPr/>
                </p:nvCxnSpPr>
                <p:spPr>
                  <a:xfrm>
                    <a:off x="1588510" y="4430404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8" name="Straight Connector 287"/>
                  <p:cNvCxnSpPr/>
                  <p:nvPr/>
                </p:nvCxnSpPr>
                <p:spPr>
                  <a:xfrm>
                    <a:off x="2488810" y="4434800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84" name="TextBox 283"/>
                <p:cNvSpPr txBox="1"/>
                <p:nvPr/>
              </p:nvSpPr>
              <p:spPr>
                <a:xfrm>
                  <a:off x="2086161" y="4658500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</p:grpSp>
          <p:grpSp>
            <p:nvGrpSpPr>
              <p:cNvPr id="307" name="Group 306"/>
              <p:cNvGrpSpPr/>
              <p:nvPr/>
            </p:nvGrpSpPr>
            <p:grpSpPr>
              <a:xfrm>
                <a:off x="9648716" y="3726349"/>
                <a:ext cx="981261" cy="1035630"/>
                <a:chOff x="1190440" y="4138807"/>
                <a:chExt cx="981261" cy="1035630"/>
              </a:xfrm>
            </p:grpSpPr>
            <p:sp>
              <p:nvSpPr>
                <p:cNvPr id="308" name="TextBox 307"/>
                <p:cNvSpPr txBox="1"/>
                <p:nvPr/>
              </p:nvSpPr>
              <p:spPr>
                <a:xfrm>
                  <a:off x="1638301" y="421743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310" name="TextBox 309"/>
                <p:cNvSpPr txBox="1"/>
                <p:nvPr/>
              </p:nvSpPr>
              <p:spPr>
                <a:xfrm>
                  <a:off x="1638300" y="466529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312" name="TextBox 311"/>
                <p:cNvSpPr txBox="1"/>
                <p:nvPr/>
              </p:nvSpPr>
              <p:spPr>
                <a:xfrm>
                  <a:off x="1190440" y="4217433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grpSp>
              <p:nvGrpSpPr>
                <p:cNvPr id="313" name="Group 312"/>
                <p:cNvGrpSpPr/>
                <p:nvPr/>
              </p:nvGrpSpPr>
              <p:grpSpPr>
                <a:xfrm>
                  <a:off x="1588510" y="4430402"/>
                  <a:ext cx="583191" cy="441068"/>
                  <a:chOff x="1588510" y="4430402"/>
                  <a:chExt cx="583191" cy="441068"/>
                </a:xfrm>
              </p:grpSpPr>
              <p:cxnSp>
                <p:nvCxnSpPr>
                  <p:cNvPr id="321" name="Straight Connector 320"/>
                  <p:cNvCxnSpPr/>
                  <p:nvPr/>
                </p:nvCxnSpPr>
                <p:spPr>
                  <a:xfrm>
                    <a:off x="2036371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2" name="Straight Connector 321"/>
                  <p:cNvCxnSpPr/>
                  <p:nvPr/>
                </p:nvCxnSpPr>
                <p:spPr>
                  <a:xfrm>
                    <a:off x="1588510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Straight Connector 322"/>
                  <p:cNvCxnSpPr/>
                  <p:nvPr/>
                </p:nvCxnSpPr>
                <p:spPr>
                  <a:xfrm>
                    <a:off x="2036371" y="4871470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>
                  <a:xfrm>
                    <a:off x="1588510" y="4871470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4" name="Group 313"/>
                <p:cNvGrpSpPr/>
                <p:nvPr/>
              </p:nvGrpSpPr>
              <p:grpSpPr>
                <a:xfrm rot="5400000">
                  <a:off x="1360092" y="4654423"/>
                  <a:ext cx="1035630" cy="4398"/>
                  <a:chOff x="1588510" y="4430402"/>
                  <a:chExt cx="1035630" cy="4398"/>
                </a:xfrm>
              </p:grpSpPr>
              <p:cxnSp>
                <p:nvCxnSpPr>
                  <p:cNvPr id="318" name="Straight Connector 317"/>
                  <p:cNvCxnSpPr/>
                  <p:nvPr/>
                </p:nvCxnSpPr>
                <p:spPr>
                  <a:xfrm>
                    <a:off x="2036371" y="4430402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9" name="Straight Connector 318"/>
                  <p:cNvCxnSpPr/>
                  <p:nvPr/>
                </p:nvCxnSpPr>
                <p:spPr>
                  <a:xfrm>
                    <a:off x="1588510" y="4430404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0" name="Straight Connector 319"/>
                  <p:cNvCxnSpPr/>
                  <p:nvPr/>
                </p:nvCxnSpPr>
                <p:spPr>
                  <a:xfrm>
                    <a:off x="2488810" y="4434800"/>
                    <a:ext cx="135330" cy="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16" name="TextBox 315"/>
                <p:cNvSpPr txBox="1"/>
                <p:nvPr/>
              </p:nvSpPr>
              <p:spPr>
                <a:xfrm>
                  <a:off x="1190440" y="4658501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</p:grpSp>
          <p:cxnSp>
            <p:nvCxnSpPr>
              <p:cNvPr id="325" name="Straight Connector 324"/>
              <p:cNvCxnSpPr/>
              <p:nvPr/>
            </p:nvCxnSpPr>
            <p:spPr>
              <a:xfrm>
                <a:off x="9557896" y="4017944"/>
                <a:ext cx="135330" cy="0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>
                <a:off x="9557896" y="4452889"/>
                <a:ext cx="135330" cy="0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7" name="Group 406"/>
            <p:cNvGrpSpPr/>
            <p:nvPr/>
          </p:nvGrpSpPr>
          <p:grpSpPr>
            <a:xfrm>
              <a:off x="7059212" y="5684496"/>
              <a:ext cx="981260" cy="1035630"/>
              <a:chOff x="1588510" y="4138809"/>
              <a:chExt cx="981260" cy="1035630"/>
            </a:xfrm>
          </p:grpSpPr>
          <p:sp>
            <p:nvSpPr>
              <p:cNvPr id="424" name="TextBox 423"/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425" name="TextBox 424"/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426" name="TextBox 425"/>
              <p:cNvSpPr txBox="1"/>
              <p:nvPr/>
            </p:nvSpPr>
            <p:spPr>
              <a:xfrm>
                <a:off x="208616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grpSp>
            <p:nvGrpSpPr>
              <p:cNvPr id="427" name="Group 426"/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433" name="Straight Connector 432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4" name="Straight Connector 433"/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5" name="Straight Connector 434"/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6" name="Straight Connector 435"/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8" name="Group 427"/>
              <p:cNvGrpSpPr/>
              <p:nvPr/>
            </p:nvGrpSpPr>
            <p:grpSpPr>
              <a:xfrm rot="5400000">
                <a:off x="1360094" y="4654425"/>
                <a:ext cx="1035630" cy="4398"/>
                <a:chOff x="1588510" y="4430402"/>
                <a:chExt cx="1035630" cy="4398"/>
              </a:xfrm>
            </p:grpSpPr>
            <p:cxnSp>
              <p:nvCxnSpPr>
                <p:cNvPr id="430" name="Straight Connector 429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1" name="Straight Connector 430"/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2" name="Straight Connector 431"/>
                <p:cNvCxnSpPr/>
                <p:nvPr/>
              </p:nvCxnSpPr>
              <p:spPr>
                <a:xfrm>
                  <a:off x="2488810" y="443480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9" name="TextBox 428"/>
              <p:cNvSpPr txBox="1"/>
              <p:nvPr/>
            </p:nvSpPr>
            <p:spPr>
              <a:xfrm>
                <a:off x="2086161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</p:grpSp>
        <p:grpSp>
          <p:nvGrpSpPr>
            <p:cNvPr id="408" name="Group 407"/>
            <p:cNvGrpSpPr/>
            <p:nvPr/>
          </p:nvGrpSpPr>
          <p:grpSpPr>
            <a:xfrm>
              <a:off x="8071126" y="5201431"/>
              <a:ext cx="981261" cy="1035630"/>
              <a:chOff x="1190440" y="4138807"/>
              <a:chExt cx="981261" cy="1035630"/>
            </a:xfrm>
          </p:grpSpPr>
          <p:sp>
            <p:nvSpPr>
              <p:cNvPr id="411" name="TextBox 410"/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412" name="TextBox 411"/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413" name="TextBox 412"/>
              <p:cNvSpPr txBox="1"/>
              <p:nvPr/>
            </p:nvSpPr>
            <p:spPr>
              <a:xfrm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grpSp>
            <p:nvGrpSpPr>
              <p:cNvPr id="414" name="Group 413"/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420" name="Straight Connector 419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1" name="Straight Connector 420"/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2" name="Straight Connector 421"/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3" name="Straight Connector 422"/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5" name="Group 414"/>
              <p:cNvGrpSpPr/>
              <p:nvPr/>
            </p:nvGrpSpPr>
            <p:grpSpPr>
              <a:xfrm rot="5400000">
                <a:off x="1360092" y="4654423"/>
                <a:ext cx="1035630" cy="4398"/>
                <a:chOff x="1588510" y="4430402"/>
                <a:chExt cx="1035630" cy="4398"/>
              </a:xfrm>
            </p:grpSpPr>
            <p:cxnSp>
              <p:nvCxnSpPr>
                <p:cNvPr id="417" name="Straight Connector 416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8" name="Straight Connector 417"/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9" name="Straight Connector 418"/>
                <p:cNvCxnSpPr/>
                <p:nvPr/>
              </p:nvCxnSpPr>
              <p:spPr>
                <a:xfrm>
                  <a:off x="2488810" y="443480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16" name="TextBox 415"/>
              <p:cNvSpPr txBox="1"/>
              <p:nvPr/>
            </p:nvSpPr>
            <p:spPr>
              <a:xfrm>
                <a:off x="1190440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</p:grpSp>
        <p:cxnSp>
          <p:nvCxnSpPr>
            <p:cNvPr id="437" name="Straight Arrow Connector 436"/>
            <p:cNvCxnSpPr/>
            <p:nvPr/>
          </p:nvCxnSpPr>
          <p:spPr>
            <a:xfrm>
              <a:off x="7823884" y="4278434"/>
              <a:ext cx="0" cy="594791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Straight Arrow Connector 437"/>
            <p:cNvCxnSpPr/>
            <p:nvPr/>
          </p:nvCxnSpPr>
          <p:spPr>
            <a:xfrm flipV="1">
              <a:off x="8307493" y="4278434"/>
              <a:ext cx="0" cy="594791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5" name="Left Brace 184">
            <a:extLst>
              <a:ext uri="{FF2B5EF4-FFF2-40B4-BE49-F238E27FC236}">
                <a16:creationId xmlns:a16="http://schemas.microsoft.com/office/drawing/2014/main" id="{A70387A1-16B1-4FDE-BD3B-BCFE0815C0FF}"/>
              </a:ext>
            </a:extLst>
          </p:cNvPr>
          <p:cNvSpPr/>
          <p:nvPr/>
        </p:nvSpPr>
        <p:spPr>
          <a:xfrm rot="5400000">
            <a:off x="6709524" y="-1261521"/>
            <a:ext cx="470980" cy="4279300"/>
          </a:xfrm>
          <a:prstGeom prst="leftBrac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10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Continuum of Bonding Types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0" y="842373"/>
            <a:ext cx="4661361" cy="987315"/>
          </a:xfrm>
          <a:prstGeom prst="rect">
            <a:avLst/>
          </a:prstGeom>
          <a:gradFill flip="none" rotWithShape="1">
            <a:gsLst>
              <a:gs pos="75000">
                <a:srgbClr val="FFCC66"/>
              </a:gs>
              <a:gs pos="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216936" y="842373"/>
            <a:ext cx="18194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Non-Polar Covalent</a:t>
            </a:r>
          </a:p>
        </p:txBody>
      </p:sp>
      <p:grpSp>
        <p:nvGrpSpPr>
          <p:cNvPr id="117" name="Group 116"/>
          <p:cNvGrpSpPr/>
          <p:nvPr/>
        </p:nvGrpSpPr>
        <p:grpSpPr>
          <a:xfrm>
            <a:off x="-130756" y="2998292"/>
            <a:ext cx="1379330" cy="1295831"/>
            <a:chOff x="1190440" y="3769571"/>
            <a:chExt cx="1379330" cy="1295831"/>
          </a:xfrm>
        </p:grpSpPr>
        <p:sp>
          <p:nvSpPr>
            <p:cNvPr id="118" name="TextBox 117"/>
            <p:cNvSpPr txBox="1"/>
            <p:nvPr/>
          </p:nvSpPr>
          <p:spPr>
            <a:xfrm>
              <a:off x="1638301" y="4217432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9B15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638300" y="3769571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9B15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638300" y="4665292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9B15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2086161" y="4217432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9B15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190440" y="4217433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9B15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1588510" y="4430402"/>
              <a:ext cx="583191" cy="0"/>
              <a:chOff x="1588510" y="4430402"/>
              <a:chExt cx="583191" cy="0"/>
            </a:xfrm>
          </p:grpSpPr>
          <p:cxnSp>
            <p:nvCxnSpPr>
              <p:cNvPr id="127" name="Straight Connector 126"/>
              <p:cNvCxnSpPr/>
              <p:nvPr/>
            </p:nvCxnSpPr>
            <p:spPr>
              <a:xfrm>
                <a:off x="2036371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Group 123"/>
            <p:cNvGrpSpPr/>
            <p:nvPr/>
          </p:nvGrpSpPr>
          <p:grpSpPr>
            <a:xfrm rot="5400000">
              <a:off x="1588509" y="4430401"/>
              <a:ext cx="583191" cy="2"/>
              <a:chOff x="1588510" y="4430402"/>
              <a:chExt cx="583191" cy="2"/>
            </a:xfrm>
          </p:grpSpPr>
          <p:cxnSp>
            <p:nvCxnSpPr>
              <p:cNvPr id="125" name="Straight Connector 124"/>
              <p:cNvCxnSpPr/>
              <p:nvPr/>
            </p:nvCxnSpPr>
            <p:spPr>
              <a:xfrm>
                <a:off x="2036371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1588510" y="4430404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1" name="TextBox 200"/>
          <p:cNvSpPr txBox="1"/>
          <p:nvPr/>
        </p:nvSpPr>
        <p:spPr>
          <a:xfrm>
            <a:off x="-119852" y="2625276"/>
            <a:ext cx="1199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9B15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Methane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-125394" y="1817030"/>
            <a:ext cx="1641746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50/50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94127" y="842373"/>
            <a:ext cx="1343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Ionic Bonds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2670193" y="2905687"/>
            <a:ext cx="2191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CC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</a:t>
            </a:r>
            <a:r>
              <a:rPr kumimoji="0" lang="en-US" sz="2400" b="1" i="0" u="none" strike="noStrike" kern="1200" cap="none" spc="0" normalizeH="0" baseline="3000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CC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</a:t>
            </a:r>
            <a:r>
              <a:rPr kumimoji="0" lang="en-US" sz="2400" b="1" i="0" u="none" strike="noStrike" kern="1200" cap="none" spc="0" normalizeH="0" baseline="30000" noProof="0" dirty="0">
                <a:ln>
                  <a:noFill/>
                </a:ln>
                <a:solidFill>
                  <a:srgbClr val="0505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</a:t>
            </a:r>
            <a:endParaRPr kumimoji="0" lang="en-US" sz="2400" b="1" i="0" u="none" strike="noStrike" kern="1200" cap="none" spc="0" normalizeH="0" baseline="3000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40" name="Group 239"/>
          <p:cNvGrpSpPr/>
          <p:nvPr/>
        </p:nvGrpSpPr>
        <p:grpSpPr>
          <a:xfrm flipV="1">
            <a:off x="3636208" y="3814029"/>
            <a:ext cx="259003" cy="594791"/>
            <a:chOff x="5261388" y="4875993"/>
            <a:chExt cx="158511" cy="447861"/>
          </a:xfrm>
        </p:grpSpPr>
        <p:cxnSp>
          <p:nvCxnSpPr>
            <p:cNvPr id="241" name="Straight Arrow Connector 240"/>
            <p:cNvCxnSpPr/>
            <p:nvPr/>
          </p:nvCxnSpPr>
          <p:spPr>
            <a:xfrm>
              <a:off x="5419899" y="4875993"/>
              <a:ext cx="0" cy="447861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/>
            <p:cNvCxnSpPr/>
            <p:nvPr/>
          </p:nvCxnSpPr>
          <p:spPr>
            <a:xfrm flipV="1">
              <a:off x="5261388" y="4875993"/>
              <a:ext cx="0" cy="447861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5" name="TextBox 244"/>
          <p:cNvSpPr txBox="1"/>
          <p:nvPr/>
        </p:nvSpPr>
        <p:spPr>
          <a:xfrm>
            <a:off x="2730051" y="2625276"/>
            <a:ext cx="2071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C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Sodium Chloride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2764942" y="4934802"/>
            <a:ext cx="2001535" cy="1099687"/>
            <a:chOff x="4964865" y="4943628"/>
            <a:chExt cx="2001535" cy="1099687"/>
          </a:xfrm>
        </p:grpSpPr>
        <p:grpSp>
          <p:nvGrpSpPr>
            <p:cNvPr id="264" name="Group 263"/>
            <p:cNvGrpSpPr/>
            <p:nvPr/>
          </p:nvGrpSpPr>
          <p:grpSpPr>
            <a:xfrm>
              <a:off x="4964865" y="4943628"/>
              <a:ext cx="1124632" cy="1099687"/>
              <a:chOff x="6472119" y="5486122"/>
              <a:chExt cx="1124632" cy="1099687"/>
            </a:xfrm>
          </p:grpSpPr>
          <p:sp>
            <p:nvSpPr>
              <p:cNvPr id="203" name="TextBox 202"/>
              <p:cNvSpPr txBox="1"/>
              <p:nvPr/>
            </p:nvSpPr>
            <p:spPr>
              <a:xfrm>
                <a:off x="6472119" y="5877923"/>
                <a:ext cx="112463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CC66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Sodium Ion</a:t>
                </a:r>
              </a:p>
            </p:txBody>
          </p:sp>
          <p:sp>
            <p:nvSpPr>
              <p:cNvPr id="243" name="TextBox 242"/>
              <p:cNvSpPr txBox="1"/>
              <p:nvPr/>
            </p:nvSpPr>
            <p:spPr>
              <a:xfrm>
                <a:off x="6577235" y="5486122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CC66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Na</a:t>
                </a:r>
                <a:r>
                  <a:rPr kumimoji="0" lang="en-US" sz="24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+</a:t>
                </a:r>
                <a:endParaRPr kumimoji="0" lang="en-US" sz="24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263" name="Group 262"/>
            <p:cNvGrpSpPr/>
            <p:nvPr/>
          </p:nvGrpSpPr>
          <p:grpSpPr>
            <a:xfrm>
              <a:off x="5841768" y="4943628"/>
              <a:ext cx="1124632" cy="1099687"/>
              <a:chOff x="7609046" y="5486122"/>
              <a:chExt cx="1124632" cy="1099687"/>
            </a:xfrm>
          </p:grpSpPr>
          <p:sp>
            <p:nvSpPr>
              <p:cNvPr id="244" name="TextBox 243"/>
              <p:cNvSpPr txBox="1"/>
              <p:nvPr/>
            </p:nvSpPr>
            <p:spPr>
              <a:xfrm>
                <a:off x="7714162" y="5486122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CC66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l</a:t>
                </a:r>
                <a:r>
                  <a:rPr kumimoji="0" lang="en-US" sz="24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0505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–</a:t>
                </a:r>
                <a:endParaRPr kumimoji="0" lang="en-US" sz="24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47" name="TextBox 246"/>
              <p:cNvSpPr txBox="1"/>
              <p:nvPr/>
            </p:nvSpPr>
            <p:spPr>
              <a:xfrm>
                <a:off x="7609046" y="5877923"/>
                <a:ext cx="112463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CC66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Chloride Ion</a:t>
                </a:r>
              </a:p>
            </p:txBody>
          </p:sp>
        </p:grpSp>
      </p:grpSp>
      <p:sp>
        <p:nvSpPr>
          <p:cNvPr id="220" name="TextBox 219"/>
          <p:cNvSpPr txBox="1"/>
          <p:nvPr/>
        </p:nvSpPr>
        <p:spPr>
          <a:xfrm>
            <a:off x="2781272" y="1817030"/>
            <a:ext cx="1968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100/0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0817" y="842373"/>
            <a:ext cx="1971090" cy="808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Polar Covalent Bonds</a:t>
            </a:r>
          </a:p>
        </p:txBody>
      </p:sp>
      <p:grpSp>
        <p:nvGrpSpPr>
          <p:cNvPr id="212" name="Group 211"/>
          <p:cNvGrpSpPr/>
          <p:nvPr/>
        </p:nvGrpSpPr>
        <p:grpSpPr>
          <a:xfrm>
            <a:off x="1255730" y="2982389"/>
            <a:ext cx="1535502" cy="1171525"/>
            <a:chOff x="3750152" y="3900480"/>
            <a:chExt cx="1535502" cy="1171525"/>
          </a:xfrm>
        </p:grpSpPr>
        <p:grpSp>
          <p:nvGrpSpPr>
            <p:cNvPr id="167" name="Group 166"/>
            <p:cNvGrpSpPr/>
            <p:nvPr/>
          </p:nvGrpSpPr>
          <p:grpSpPr>
            <a:xfrm rot="18900000">
              <a:off x="4082426" y="4140536"/>
              <a:ext cx="847971" cy="931469"/>
              <a:chOff x="1232190" y="4175682"/>
              <a:chExt cx="847971" cy="931469"/>
            </a:xfrm>
          </p:grpSpPr>
          <p:sp>
            <p:nvSpPr>
              <p:cNvPr id="168" name="TextBox 167"/>
              <p:cNvSpPr txBox="1"/>
              <p:nvPr/>
            </p:nvSpPr>
            <p:spPr>
              <a:xfrm rot="2700000"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8C661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 rot="2700000"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8C661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 rot="2700000"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8C661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cxnSp>
            <p:nvCxnSpPr>
              <p:cNvPr id="178" name="Straight Connector 177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 rot="5400000">
                <a:off x="1812441" y="4654333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7" name="Rectangle 30"/>
            <p:cNvSpPr>
              <a:spLocks noChangeArrowheads="1"/>
            </p:cNvSpPr>
            <p:nvPr/>
          </p:nvSpPr>
          <p:spPr bwMode="auto">
            <a:xfrm>
              <a:off x="4841154" y="4295216"/>
              <a:ext cx="4445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δ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208" name="Rectangle 31"/>
            <p:cNvSpPr>
              <a:spLocks noChangeArrowheads="1"/>
            </p:cNvSpPr>
            <p:nvPr/>
          </p:nvSpPr>
          <p:spPr bwMode="auto">
            <a:xfrm>
              <a:off x="4448864" y="3900480"/>
              <a:ext cx="395288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δ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–</a:t>
              </a:r>
            </a:p>
          </p:txBody>
        </p:sp>
        <p:sp>
          <p:nvSpPr>
            <p:cNvPr id="209" name="Rectangle 30"/>
            <p:cNvSpPr>
              <a:spLocks noChangeArrowheads="1"/>
            </p:cNvSpPr>
            <p:nvPr/>
          </p:nvSpPr>
          <p:spPr bwMode="auto">
            <a:xfrm>
              <a:off x="3750152" y="4295216"/>
              <a:ext cx="4445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δ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1893980" y="4078251"/>
            <a:ext cx="259003" cy="594791"/>
            <a:chOff x="5261388" y="4875993"/>
            <a:chExt cx="158511" cy="447861"/>
          </a:xfrm>
        </p:grpSpPr>
        <p:cxnSp>
          <p:nvCxnSpPr>
            <p:cNvPr id="233" name="Straight Arrow Connector 232"/>
            <p:cNvCxnSpPr/>
            <p:nvPr/>
          </p:nvCxnSpPr>
          <p:spPr>
            <a:xfrm>
              <a:off x="5419899" y="4875993"/>
              <a:ext cx="0" cy="447861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Arrow Connector 234"/>
            <p:cNvCxnSpPr/>
            <p:nvPr/>
          </p:nvCxnSpPr>
          <p:spPr>
            <a:xfrm flipV="1">
              <a:off x="5261388" y="4875993"/>
              <a:ext cx="0" cy="447861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7" name="TextBox 236"/>
          <p:cNvSpPr txBox="1"/>
          <p:nvPr/>
        </p:nvSpPr>
        <p:spPr>
          <a:xfrm>
            <a:off x="1422414" y="2625276"/>
            <a:ext cx="1202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8C66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Water</a:t>
            </a:r>
          </a:p>
        </p:txBody>
      </p:sp>
      <p:grpSp>
        <p:nvGrpSpPr>
          <p:cNvPr id="262" name="Group 261"/>
          <p:cNvGrpSpPr/>
          <p:nvPr/>
        </p:nvGrpSpPr>
        <p:grpSpPr>
          <a:xfrm>
            <a:off x="681452" y="4907942"/>
            <a:ext cx="2468812" cy="1505493"/>
            <a:chOff x="5899794" y="5691199"/>
            <a:chExt cx="2468812" cy="1505493"/>
          </a:xfrm>
        </p:grpSpPr>
        <p:grpSp>
          <p:nvGrpSpPr>
            <p:cNvPr id="248" name="Group 247"/>
            <p:cNvGrpSpPr/>
            <p:nvPr/>
          </p:nvGrpSpPr>
          <p:grpSpPr>
            <a:xfrm>
              <a:off x="5899794" y="5691199"/>
              <a:ext cx="1370928" cy="1505493"/>
              <a:chOff x="5899794" y="5401282"/>
              <a:chExt cx="1370928" cy="1505493"/>
            </a:xfrm>
          </p:grpSpPr>
          <p:sp>
            <p:nvSpPr>
              <p:cNvPr id="249" name="TextBox 248"/>
              <p:cNvSpPr txBox="1"/>
              <p:nvPr/>
            </p:nvSpPr>
            <p:spPr>
              <a:xfrm>
                <a:off x="5899794" y="6198889"/>
                <a:ext cx="137092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8C661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Hydroxide Ion</a:t>
                </a:r>
              </a:p>
            </p:txBody>
          </p:sp>
          <p:grpSp>
            <p:nvGrpSpPr>
              <p:cNvPr id="250" name="Group 249"/>
              <p:cNvGrpSpPr/>
              <p:nvPr/>
            </p:nvGrpSpPr>
            <p:grpSpPr>
              <a:xfrm>
                <a:off x="6079449" y="5401282"/>
                <a:ext cx="1011618" cy="905847"/>
                <a:chOff x="6280002" y="5401282"/>
                <a:chExt cx="1011618" cy="905847"/>
              </a:xfrm>
            </p:grpSpPr>
            <p:sp>
              <p:nvSpPr>
                <p:cNvPr id="251" name="TextBox 250"/>
                <p:cNvSpPr txBox="1"/>
                <p:nvPr/>
              </p:nvSpPr>
              <p:spPr>
                <a:xfrm>
                  <a:off x="6794457" y="5590333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8C66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O</a:t>
                  </a:r>
                </a:p>
              </p:txBody>
            </p:sp>
            <p:sp>
              <p:nvSpPr>
                <p:cNvPr id="252" name="TextBox 251"/>
                <p:cNvSpPr txBox="1"/>
                <p:nvPr/>
              </p:nvSpPr>
              <p:spPr>
                <a:xfrm>
                  <a:off x="6477773" y="5907019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8C66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cxnSp>
              <p:nvCxnSpPr>
                <p:cNvPr id="253" name="Straight Connector 252"/>
                <p:cNvCxnSpPr/>
                <p:nvPr/>
              </p:nvCxnSpPr>
              <p:spPr>
                <a:xfrm rot="18900000">
                  <a:off x="6819386" y="5957863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Rectangle 31"/>
                <p:cNvSpPr>
                  <a:spLocks noChangeArrowheads="1"/>
                </p:cNvSpPr>
                <p:nvPr/>
              </p:nvSpPr>
              <p:spPr bwMode="auto">
                <a:xfrm>
                  <a:off x="6978714" y="5401282"/>
                  <a:ext cx="312906" cy="3693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rPr>
                    <a:t>–</a:t>
                  </a:r>
                  <a:endParaRPr kumimoji="0" lang="en-US" sz="18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55" name="Rectangle 30"/>
                <p:cNvSpPr>
                  <a:spLocks noChangeArrowheads="1"/>
                </p:cNvSpPr>
                <p:nvPr/>
              </p:nvSpPr>
              <p:spPr bwMode="auto">
                <a:xfrm>
                  <a:off x="6280002" y="5796018"/>
                  <a:ext cx="444500" cy="3667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l-GR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rPr>
                    <a:t>δ</a:t>
                  </a: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rPr>
                    <a:t>+</a:t>
                  </a:r>
                </a:p>
              </p:txBody>
            </p:sp>
          </p:grpSp>
        </p:grpSp>
        <p:grpSp>
          <p:nvGrpSpPr>
            <p:cNvPr id="256" name="Group 255"/>
            <p:cNvGrpSpPr/>
            <p:nvPr/>
          </p:nvGrpSpPr>
          <p:grpSpPr>
            <a:xfrm>
              <a:off x="7023706" y="5931518"/>
              <a:ext cx="1344900" cy="1265174"/>
              <a:chOff x="7023706" y="5641601"/>
              <a:chExt cx="1344900" cy="1265174"/>
            </a:xfrm>
          </p:grpSpPr>
          <p:grpSp>
            <p:nvGrpSpPr>
              <p:cNvPr id="257" name="Group 256"/>
              <p:cNvGrpSpPr/>
              <p:nvPr/>
            </p:nvGrpSpPr>
            <p:grpSpPr>
              <a:xfrm>
                <a:off x="7353375" y="5641601"/>
                <a:ext cx="579181" cy="511111"/>
                <a:chOff x="7383102" y="5641601"/>
                <a:chExt cx="579181" cy="511111"/>
              </a:xfrm>
            </p:grpSpPr>
            <p:sp>
              <p:nvSpPr>
                <p:cNvPr id="259" name="TextBox 258"/>
                <p:cNvSpPr txBox="1"/>
                <p:nvPr/>
              </p:nvSpPr>
              <p:spPr>
                <a:xfrm>
                  <a:off x="7383102" y="575260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8C66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sp>
              <p:nvSpPr>
                <p:cNvPr id="260" name="Rectangle 30"/>
                <p:cNvSpPr>
                  <a:spLocks noChangeArrowheads="1"/>
                </p:cNvSpPr>
                <p:nvPr/>
              </p:nvSpPr>
              <p:spPr bwMode="auto">
                <a:xfrm>
                  <a:off x="7642965" y="5641601"/>
                  <a:ext cx="319318" cy="3693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rPr>
                    <a:t>+</a:t>
                  </a:r>
                </a:p>
              </p:txBody>
            </p:sp>
          </p:grpSp>
          <p:sp>
            <p:nvSpPr>
              <p:cNvPr id="258" name="TextBox 257"/>
              <p:cNvSpPr txBox="1"/>
              <p:nvPr/>
            </p:nvSpPr>
            <p:spPr>
              <a:xfrm>
                <a:off x="7023706" y="6198889"/>
                <a:ext cx="13449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8C661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Hydrogen Ion</a:t>
                </a:r>
              </a:p>
            </p:txBody>
          </p:sp>
        </p:grpSp>
        <p:sp>
          <p:nvSpPr>
            <p:cNvPr id="261" name="TextBox 260"/>
            <p:cNvSpPr txBox="1"/>
            <p:nvPr/>
          </p:nvSpPr>
          <p:spPr>
            <a:xfrm>
              <a:off x="6923777" y="6059225"/>
              <a:ext cx="3151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+</a:t>
              </a:r>
            </a:p>
          </p:txBody>
        </p:sp>
      </p:grpSp>
      <p:sp>
        <p:nvSpPr>
          <p:cNvPr id="219" name="TextBox 218"/>
          <p:cNvSpPr txBox="1"/>
          <p:nvPr/>
        </p:nvSpPr>
        <p:spPr>
          <a:xfrm>
            <a:off x="1066405" y="1817030"/>
            <a:ext cx="2321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75/25</a:t>
            </a:r>
          </a:p>
        </p:txBody>
      </p:sp>
      <p:cxnSp>
        <p:nvCxnSpPr>
          <p:cNvPr id="269" name="Straight Arrow Connector 268"/>
          <p:cNvCxnSpPr/>
          <p:nvPr/>
        </p:nvCxnSpPr>
        <p:spPr>
          <a:xfrm>
            <a:off x="84322" y="1582588"/>
            <a:ext cx="4352969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0" y="258984"/>
            <a:ext cx="4616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Intra-molecular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4912474" y="2492081"/>
            <a:ext cx="2048194" cy="1765082"/>
            <a:chOff x="6949107" y="2492081"/>
            <a:chExt cx="2048194" cy="1765082"/>
          </a:xfrm>
        </p:grpSpPr>
        <p:grpSp>
          <p:nvGrpSpPr>
            <p:cNvPr id="144" name="Group 143"/>
            <p:cNvGrpSpPr/>
            <p:nvPr/>
          </p:nvGrpSpPr>
          <p:grpSpPr>
            <a:xfrm rot="20700000">
              <a:off x="6949107" y="2492081"/>
              <a:ext cx="847971" cy="931469"/>
              <a:chOff x="1232190" y="4175682"/>
              <a:chExt cx="847971" cy="931469"/>
            </a:xfrm>
          </p:grpSpPr>
          <p:sp>
            <p:nvSpPr>
              <p:cNvPr id="145" name="TextBox 144"/>
              <p:cNvSpPr txBox="1"/>
              <p:nvPr/>
            </p:nvSpPr>
            <p:spPr>
              <a:xfrm rot="2700000"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 rot="2700000"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 rot="2700000"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cxnSp>
            <p:nvCxnSpPr>
              <p:cNvPr id="148" name="Straight Connector 147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rot="5400000">
                <a:off x="1812441" y="4654333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0" name="Group 149"/>
            <p:cNvGrpSpPr/>
            <p:nvPr/>
          </p:nvGrpSpPr>
          <p:grpSpPr>
            <a:xfrm rot="18900000">
              <a:off x="7468426" y="3258023"/>
              <a:ext cx="970307" cy="999140"/>
              <a:chOff x="1232190" y="4108011"/>
              <a:chExt cx="970307" cy="999140"/>
            </a:xfrm>
          </p:grpSpPr>
          <p:sp>
            <p:nvSpPr>
              <p:cNvPr id="151" name="TextBox 150"/>
              <p:cNvSpPr txBox="1"/>
              <p:nvPr/>
            </p:nvSpPr>
            <p:spPr>
              <a:xfrm rot="2700000"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 rot="2700000"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 rot="2700000"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cxnSp>
            <p:nvCxnSpPr>
              <p:cNvPr id="154" name="Straight Connector 153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 rot="5400000">
                <a:off x="1812441" y="4654333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 rot="5400000" flipH="1">
                <a:off x="1843235" y="4175676"/>
                <a:ext cx="135330" cy="0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 flipH="1">
                <a:off x="2067167" y="4399608"/>
                <a:ext cx="135330" cy="0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9" name="Group 168"/>
            <p:cNvGrpSpPr/>
            <p:nvPr/>
          </p:nvGrpSpPr>
          <p:grpSpPr>
            <a:xfrm rot="900000" flipH="1">
              <a:off x="8149330" y="2508102"/>
              <a:ext cx="847971" cy="931469"/>
              <a:chOff x="1232190" y="4175682"/>
              <a:chExt cx="847971" cy="931469"/>
            </a:xfrm>
          </p:grpSpPr>
          <p:sp>
            <p:nvSpPr>
              <p:cNvPr id="171" name="TextBox 170"/>
              <p:cNvSpPr txBox="1"/>
              <p:nvPr/>
            </p:nvSpPr>
            <p:spPr>
              <a:xfrm rot="2700000"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 rot="2700000"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 rot="2700000"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cxnSp>
            <p:nvCxnSpPr>
              <p:cNvPr id="176" name="Straight Connector 175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rot="5400000">
                <a:off x="1812441" y="4654333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Group 53"/>
          <p:cNvGrpSpPr/>
          <p:nvPr/>
        </p:nvGrpSpPr>
        <p:grpSpPr>
          <a:xfrm>
            <a:off x="4775928" y="5000604"/>
            <a:ext cx="2321286" cy="2083931"/>
            <a:chOff x="6781685" y="5000604"/>
            <a:chExt cx="2321286" cy="2083931"/>
          </a:xfrm>
        </p:grpSpPr>
        <p:grpSp>
          <p:nvGrpSpPr>
            <p:cNvPr id="187" name="Group 186"/>
            <p:cNvGrpSpPr/>
            <p:nvPr/>
          </p:nvGrpSpPr>
          <p:grpSpPr>
            <a:xfrm rot="20700000">
              <a:off x="6781685" y="5257739"/>
              <a:ext cx="847971" cy="931469"/>
              <a:chOff x="1232190" y="4175682"/>
              <a:chExt cx="847971" cy="931469"/>
            </a:xfrm>
          </p:grpSpPr>
          <p:sp>
            <p:nvSpPr>
              <p:cNvPr id="188" name="TextBox 187"/>
              <p:cNvSpPr txBox="1"/>
              <p:nvPr/>
            </p:nvSpPr>
            <p:spPr>
              <a:xfrm rot="2700000"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sp>
            <p:nvSpPr>
              <p:cNvPr id="189" name="TextBox 188"/>
              <p:cNvSpPr txBox="1"/>
              <p:nvPr/>
            </p:nvSpPr>
            <p:spPr>
              <a:xfrm rot="2700000"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90" name="TextBox 189"/>
              <p:cNvSpPr txBox="1"/>
              <p:nvPr/>
            </p:nvSpPr>
            <p:spPr>
              <a:xfrm rot="2700000"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cxnSp>
            <p:nvCxnSpPr>
              <p:cNvPr id="191" name="Straight Connector 190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 rot="5400000">
                <a:off x="1812441" y="4654333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3" name="Group 192"/>
            <p:cNvGrpSpPr/>
            <p:nvPr/>
          </p:nvGrpSpPr>
          <p:grpSpPr>
            <a:xfrm rot="18900000">
              <a:off x="7736577" y="6153066"/>
              <a:ext cx="847971" cy="931469"/>
              <a:chOff x="1232190" y="4175682"/>
              <a:chExt cx="847971" cy="931469"/>
            </a:xfrm>
          </p:grpSpPr>
          <p:sp>
            <p:nvSpPr>
              <p:cNvPr id="194" name="TextBox 193"/>
              <p:cNvSpPr txBox="1"/>
              <p:nvPr/>
            </p:nvSpPr>
            <p:spPr>
              <a:xfrm rot="2700000"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sp>
            <p:nvSpPr>
              <p:cNvPr id="195" name="TextBox 194"/>
              <p:cNvSpPr txBox="1"/>
              <p:nvPr/>
            </p:nvSpPr>
            <p:spPr>
              <a:xfrm rot="2700000"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96" name="TextBox 195"/>
              <p:cNvSpPr txBox="1"/>
              <p:nvPr/>
            </p:nvSpPr>
            <p:spPr>
              <a:xfrm rot="2700000"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cxnSp>
            <p:nvCxnSpPr>
              <p:cNvPr id="202" name="Straight Connector 201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5400000">
                <a:off x="1812441" y="4654333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6" name="Group 215"/>
            <p:cNvGrpSpPr/>
            <p:nvPr/>
          </p:nvGrpSpPr>
          <p:grpSpPr>
            <a:xfrm rot="20152894" flipH="1">
              <a:off x="8255000" y="5000604"/>
              <a:ext cx="847971" cy="931469"/>
              <a:chOff x="1232190" y="4175682"/>
              <a:chExt cx="847971" cy="931469"/>
            </a:xfrm>
          </p:grpSpPr>
          <p:sp>
            <p:nvSpPr>
              <p:cNvPr id="217" name="TextBox 216"/>
              <p:cNvSpPr txBox="1"/>
              <p:nvPr/>
            </p:nvSpPr>
            <p:spPr>
              <a:xfrm rot="2700000"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sp>
            <p:nvSpPr>
              <p:cNvPr id="221" name="TextBox 220"/>
              <p:cNvSpPr txBox="1"/>
              <p:nvPr/>
            </p:nvSpPr>
            <p:spPr>
              <a:xfrm rot="2700000"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222" name="TextBox 221"/>
              <p:cNvSpPr txBox="1"/>
              <p:nvPr/>
            </p:nvSpPr>
            <p:spPr>
              <a:xfrm rot="2700000"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cxnSp>
            <p:nvCxnSpPr>
              <p:cNvPr id="223" name="Straight Connector 222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5400000">
                <a:off x="1812441" y="4654333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6" name="Group 55"/>
          <p:cNvGrpSpPr/>
          <p:nvPr/>
        </p:nvGrpSpPr>
        <p:grpSpPr>
          <a:xfrm>
            <a:off x="5694767" y="4351420"/>
            <a:ext cx="483609" cy="594791"/>
            <a:chOff x="7445381" y="4351420"/>
            <a:chExt cx="483609" cy="594791"/>
          </a:xfrm>
        </p:grpSpPr>
        <p:cxnSp>
          <p:nvCxnSpPr>
            <p:cNvPr id="227" name="Straight Arrow Connector 226"/>
            <p:cNvCxnSpPr/>
            <p:nvPr/>
          </p:nvCxnSpPr>
          <p:spPr>
            <a:xfrm>
              <a:off x="7445381" y="4351420"/>
              <a:ext cx="0" cy="594791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Arrow Connector 227"/>
            <p:cNvCxnSpPr/>
            <p:nvPr/>
          </p:nvCxnSpPr>
          <p:spPr>
            <a:xfrm flipV="1">
              <a:off x="7928990" y="4351420"/>
              <a:ext cx="0" cy="594791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9" name="TextBox 228"/>
          <p:cNvSpPr txBox="1"/>
          <p:nvPr/>
        </p:nvSpPr>
        <p:spPr>
          <a:xfrm>
            <a:off x="4951026" y="884665"/>
            <a:ext cx="1971090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Hydrogen Bond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4952134" y="1415037"/>
            <a:ext cx="19688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Between Partially Charged</a:t>
            </a:r>
            <a:r>
              <a:rPr kumimoji="0" lang="en-US" sz="20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groups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7" name="TextBox 326"/>
          <p:cNvSpPr txBox="1"/>
          <p:nvPr/>
        </p:nvSpPr>
        <p:spPr>
          <a:xfrm>
            <a:off x="4972971" y="258984"/>
            <a:ext cx="3944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Inter-molecular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7240829" y="884665"/>
            <a:ext cx="1783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Van der Waals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036921" y="1415037"/>
            <a:ext cx="1986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Between non-Polar groups (induced dipoles)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059212" y="3030832"/>
            <a:ext cx="1993175" cy="1035632"/>
            <a:chOff x="8636802" y="3726349"/>
            <a:chExt cx="1993175" cy="1035632"/>
          </a:xfrm>
        </p:grpSpPr>
        <p:grpSp>
          <p:nvGrpSpPr>
            <p:cNvPr id="271" name="Group 270"/>
            <p:cNvGrpSpPr/>
            <p:nvPr/>
          </p:nvGrpSpPr>
          <p:grpSpPr>
            <a:xfrm>
              <a:off x="8636802" y="3726351"/>
              <a:ext cx="981260" cy="1035630"/>
              <a:chOff x="1588510" y="4138809"/>
              <a:chExt cx="981260" cy="1035630"/>
            </a:xfrm>
          </p:grpSpPr>
          <p:sp>
            <p:nvSpPr>
              <p:cNvPr id="273" name="TextBox 272"/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275" name="TextBox 274"/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276" name="TextBox 275"/>
              <p:cNvSpPr txBox="1"/>
              <p:nvPr/>
            </p:nvSpPr>
            <p:spPr>
              <a:xfrm>
                <a:off x="208616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grpSp>
            <p:nvGrpSpPr>
              <p:cNvPr id="278" name="Group 277"/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282" name="Straight Connector 281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/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/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Straight Connector 286"/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9" name="Group 278"/>
              <p:cNvGrpSpPr/>
              <p:nvPr/>
            </p:nvGrpSpPr>
            <p:grpSpPr>
              <a:xfrm rot="5400000">
                <a:off x="1360094" y="4654425"/>
                <a:ext cx="1035630" cy="4398"/>
                <a:chOff x="1588510" y="4430402"/>
                <a:chExt cx="1035630" cy="4398"/>
              </a:xfrm>
            </p:grpSpPr>
            <p:cxnSp>
              <p:nvCxnSpPr>
                <p:cNvPr id="280" name="Straight Connector 279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" name="Straight Connector 280"/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/>
                <p:cNvCxnSpPr/>
                <p:nvPr/>
              </p:nvCxnSpPr>
              <p:spPr>
                <a:xfrm>
                  <a:off x="2488810" y="443480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4" name="TextBox 283"/>
              <p:cNvSpPr txBox="1"/>
              <p:nvPr/>
            </p:nvSpPr>
            <p:spPr>
              <a:xfrm>
                <a:off x="2086161" y="4658500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</p:grpSp>
        <p:grpSp>
          <p:nvGrpSpPr>
            <p:cNvPr id="307" name="Group 306"/>
            <p:cNvGrpSpPr/>
            <p:nvPr/>
          </p:nvGrpSpPr>
          <p:grpSpPr>
            <a:xfrm>
              <a:off x="9648716" y="3726349"/>
              <a:ext cx="981261" cy="1035630"/>
              <a:chOff x="1190440" y="4138807"/>
              <a:chExt cx="981261" cy="1035630"/>
            </a:xfrm>
          </p:grpSpPr>
          <p:sp>
            <p:nvSpPr>
              <p:cNvPr id="308" name="TextBox 307"/>
              <p:cNvSpPr txBox="1"/>
              <p:nvPr/>
            </p:nvSpPr>
            <p:spPr>
              <a:xfrm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310" name="TextBox 309"/>
              <p:cNvSpPr txBox="1"/>
              <p:nvPr/>
            </p:nvSpPr>
            <p:spPr>
              <a:xfrm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312" name="TextBox 311"/>
              <p:cNvSpPr txBox="1"/>
              <p:nvPr/>
            </p:nvSpPr>
            <p:spPr>
              <a:xfrm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grpSp>
            <p:nvGrpSpPr>
              <p:cNvPr id="313" name="Group 312"/>
              <p:cNvGrpSpPr/>
              <p:nvPr/>
            </p:nvGrpSpPr>
            <p:grpSpPr>
              <a:xfrm>
                <a:off x="1588510" y="4430402"/>
                <a:ext cx="583191" cy="441068"/>
                <a:chOff x="1588510" y="4430402"/>
                <a:chExt cx="583191" cy="441068"/>
              </a:xfrm>
            </p:grpSpPr>
            <p:cxnSp>
              <p:nvCxnSpPr>
                <p:cNvPr id="321" name="Straight Connector 320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" name="Straight Connector 321"/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" name="Straight Connector 322"/>
                <p:cNvCxnSpPr/>
                <p:nvPr/>
              </p:nvCxnSpPr>
              <p:spPr>
                <a:xfrm>
                  <a:off x="2036371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" name="Straight Connector 323"/>
                <p:cNvCxnSpPr/>
                <p:nvPr/>
              </p:nvCxnSpPr>
              <p:spPr>
                <a:xfrm>
                  <a:off x="1588510" y="487147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4" name="Group 313"/>
              <p:cNvGrpSpPr/>
              <p:nvPr/>
            </p:nvGrpSpPr>
            <p:grpSpPr>
              <a:xfrm rot="5400000">
                <a:off x="1360092" y="4654423"/>
                <a:ext cx="1035630" cy="4398"/>
                <a:chOff x="1588510" y="4430402"/>
                <a:chExt cx="1035630" cy="4398"/>
              </a:xfrm>
            </p:grpSpPr>
            <p:cxnSp>
              <p:nvCxnSpPr>
                <p:cNvPr id="318" name="Straight Connector 317"/>
                <p:cNvCxnSpPr/>
                <p:nvPr/>
              </p:nvCxnSpPr>
              <p:spPr>
                <a:xfrm>
                  <a:off x="2036371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Connector 318"/>
                <p:cNvCxnSpPr/>
                <p:nvPr/>
              </p:nvCxnSpPr>
              <p:spPr>
                <a:xfrm>
                  <a:off x="1588510" y="4430404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/>
                <p:cNvCxnSpPr/>
                <p:nvPr/>
              </p:nvCxnSpPr>
              <p:spPr>
                <a:xfrm>
                  <a:off x="2488810" y="4434800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6" name="TextBox 315"/>
              <p:cNvSpPr txBox="1"/>
              <p:nvPr/>
            </p:nvSpPr>
            <p:spPr>
              <a:xfrm>
                <a:off x="1190440" y="4658501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</p:grpSp>
        <p:cxnSp>
          <p:nvCxnSpPr>
            <p:cNvPr id="325" name="Straight Connector 324"/>
            <p:cNvCxnSpPr/>
            <p:nvPr/>
          </p:nvCxnSpPr>
          <p:spPr>
            <a:xfrm>
              <a:off x="9557896" y="4017944"/>
              <a:ext cx="135330" cy="0"/>
            </a:xfrm>
            <a:prstGeom prst="line">
              <a:avLst/>
            </a:prstGeom>
            <a:ln w="28575" cap="rnd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/>
            <p:cNvCxnSpPr/>
            <p:nvPr/>
          </p:nvCxnSpPr>
          <p:spPr>
            <a:xfrm>
              <a:off x="9557896" y="4452889"/>
              <a:ext cx="135330" cy="0"/>
            </a:xfrm>
            <a:prstGeom prst="line">
              <a:avLst/>
            </a:prstGeom>
            <a:ln w="28575" cap="rnd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7" name="Group 406"/>
          <p:cNvGrpSpPr/>
          <p:nvPr/>
        </p:nvGrpSpPr>
        <p:grpSpPr>
          <a:xfrm>
            <a:off x="7059212" y="5684496"/>
            <a:ext cx="981260" cy="1035630"/>
            <a:chOff x="1588510" y="4138809"/>
            <a:chExt cx="981260" cy="1035630"/>
          </a:xfrm>
        </p:grpSpPr>
        <p:sp>
          <p:nvSpPr>
            <p:cNvPr id="424" name="TextBox 423"/>
            <p:cNvSpPr txBox="1"/>
            <p:nvPr/>
          </p:nvSpPr>
          <p:spPr>
            <a:xfrm>
              <a:off x="1638301" y="4217432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</a:t>
              </a:r>
            </a:p>
          </p:txBody>
        </p:sp>
        <p:sp>
          <p:nvSpPr>
            <p:cNvPr id="425" name="TextBox 424"/>
            <p:cNvSpPr txBox="1"/>
            <p:nvPr/>
          </p:nvSpPr>
          <p:spPr>
            <a:xfrm>
              <a:off x="1638300" y="4665292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</a:t>
              </a:r>
            </a:p>
          </p:txBody>
        </p:sp>
        <p:sp>
          <p:nvSpPr>
            <p:cNvPr id="426" name="TextBox 425"/>
            <p:cNvSpPr txBox="1"/>
            <p:nvPr/>
          </p:nvSpPr>
          <p:spPr>
            <a:xfrm>
              <a:off x="2086161" y="4217432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grpSp>
          <p:nvGrpSpPr>
            <p:cNvPr id="427" name="Group 426"/>
            <p:cNvGrpSpPr/>
            <p:nvPr/>
          </p:nvGrpSpPr>
          <p:grpSpPr>
            <a:xfrm>
              <a:off x="1588510" y="4430402"/>
              <a:ext cx="583191" cy="441068"/>
              <a:chOff x="1588510" y="4430402"/>
              <a:chExt cx="583191" cy="441068"/>
            </a:xfrm>
          </p:grpSpPr>
          <p:cxnSp>
            <p:nvCxnSpPr>
              <p:cNvPr id="433" name="Straight Connector 432"/>
              <p:cNvCxnSpPr/>
              <p:nvPr/>
            </p:nvCxnSpPr>
            <p:spPr>
              <a:xfrm>
                <a:off x="2036371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Straight Connector 434"/>
              <p:cNvCxnSpPr/>
              <p:nvPr/>
            </p:nvCxnSpPr>
            <p:spPr>
              <a:xfrm>
                <a:off x="2036371" y="4871470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Connector 435"/>
              <p:cNvCxnSpPr/>
              <p:nvPr/>
            </p:nvCxnSpPr>
            <p:spPr>
              <a:xfrm>
                <a:off x="1588510" y="4871470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8" name="Group 427"/>
            <p:cNvGrpSpPr/>
            <p:nvPr/>
          </p:nvGrpSpPr>
          <p:grpSpPr>
            <a:xfrm rot="5400000">
              <a:off x="1360094" y="4654425"/>
              <a:ext cx="1035630" cy="4398"/>
              <a:chOff x="1588510" y="4430402"/>
              <a:chExt cx="1035630" cy="4398"/>
            </a:xfrm>
          </p:grpSpPr>
          <p:cxnSp>
            <p:nvCxnSpPr>
              <p:cNvPr id="430" name="Straight Connector 429"/>
              <p:cNvCxnSpPr/>
              <p:nvPr/>
            </p:nvCxnSpPr>
            <p:spPr>
              <a:xfrm>
                <a:off x="2036371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1" name="Straight Connector 430"/>
              <p:cNvCxnSpPr/>
              <p:nvPr/>
            </p:nvCxnSpPr>
            <p:spPr>
              <a:xfrm>
                <a:off x="1588510" y="4430404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>
                <a:off x="2488810" y="4434800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9" name="TextBox 428"/>
            <p:cNvSpPr txBox="1"/>
            <p:nvPr/>
          </p:nvSpPr>
          <p:spPr>
            <a:xfrm>
              <a:off x="2086161" y="4658500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</p:grpSp>
      <p:grpSp>
        <p:nvGrpSpPr>
          <p:cNvPr id="408" name="Group 407"/>
          <p:cNvGrpSpPr/>
          <p:nvPr/>
        </p:nvGrpSpPr>
        <p:grpSpPr>
          <a:xfrm>
            <a:off x="8071126" y="5201431"/>
            <a:ext cx="981261" cy="1035630"/>
            <a:chOff x="1190440" y="4138807"/>
            <a:chExt cx="981261" cy="1035630"/>
          </a:xfrm>
        </p:grpSpPr>
        <p:sp>
          <p:nvSpPr>
            <p:cNvPr id="411" name="TextBox 410"/>
            <p:cNvSpPr txBox="1"/>
            <p:nvPr/>
          </p:nvSpPr>
          <p:spPr>
            <a:xfrm>
              <a:off x="1638301" y="4217432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</a:t>
              </a:r>
            </a:p>
          </p:txBody>
        </p:sp>
        <p:sp>
          <p:nvSpPr>
            <p:cNvPr id="412" name="TextBox 411"/>
            <p:cNvSpPr txBox="1"/>
            <p:nvPr/>
          </p:nvSpPr>
          <p:spPr>
            <a:xfrm>
              <a:off x="1638300" y="4665292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</a:t>
              </a:r>
            </a:p>
          </p:txBody>
        </p:sp>
        <p:sp>
          <p:nvSpPr>
            <p:cNvPr id="413" name="TextBox 412"/>
            <p:cNvSpPr txBox="1"/>
            <p:nvPr/>
          </p:nvSpPr>
          <p:spPr>
            <a:xfrm>
              <a:off x="1190440" y="4217433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grpSp>
          <p:nvGrpSpPr>
            <p:cNvPr id="414" name="Group 413"/>
            <p:cNvGrpSpPr/>
            <p:nvPr/>
          </p:nvGrpSpPr>
          <p:grpSpPr>
            <a:xfrm>
              <a:off x="1588510" y="4430402"/>
              <a:ext cx="583191" cy="441068"/>
              <a:chOff x="1588510" y="4430402"/>
              <a:chExt cx="583191" cy="441068"/>
            </a:xfrm>
          </p:grpSpPr>
          <p:cxnSp>
            <p:nvCxnSpPr>
              <p:cNvPr id="420" name="Straight Connector 419"/>
              <p:cNvCxnSpPr/>
              <p:nvPr/>
            </p:nvCxnSpPr>
            <p:spPr>
              <a:xfrm>
                <a:off x="2036371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>
                <a:off x="2036371" y="4871470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3" name="Straight Connector 422"/>
              <p:cNvCxnSpPr/>
              <p:nvPr/>
            </p:nvCxnSpPr>
            <p:spPr>
              <a:xfrm>
                <a:off x="1588510" y="4871470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14"/>
            <p:cNvGrpSpPr/>
            <p:nvPr/>
          </p:nvGrpSpPr>
          <p:grpSpPr>
            <a:xfrm rot="5400000">
              <a:off x="1360092" y="4654423"/>
              <a:ext cx="1035630" cy="4398"/>
              <a:chOff x="1588510" y="4430402"/>
              <a:chExt cx="1035630" cy="4398"/>
            </a:xfrm>
          </p:grpSpPr>
          <p:cxnSp>
            <p:nvCxnSpPr>
              <p:cNvPr id="417" name="Straight Connector 416"/>
              <p:cNvCxnSpPr/>
              <p:nvPr/>
            </p:nvCxnSpPr>
            <p:spPr>
              <a:xfrm>
                <a:off x="2036371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Connector 417"/>
              <p:cNvCxnSpPr/>
              <p:nvPr/>
            </p:nvCxnSpPr>
            <p:spPr>
              <a:xfrm>
                <a:off x="1588510" y="4430404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Straight Connector 418"/>
              <p:cNvCxnSpPr/>
              <p:nvPr/>
            </p:nvCxnSpPr>
            <p:spPr>
              <a:xfrm>
                <a:off x="2488810" y="4434800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Box 415"/>
            <p:cNvSpPr txBox="1"/>
            <p:nvPr/>
          </p:nvSpPr>
          <p:spPr>
            <a:xfrm>
              <a:off x="1190440" y="4658501"/>
              <a:ext cx="483609" cy="40011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</p:grpSp>
      <p:cxnSp>
        <p:nvCxnSpPr>
          <p:cNvPr id="437" name="Straight Arrow Connector 436"/>
          <p:cNvCxnSpPr/>
          <p:nvPr/>
        </p:nvCxnSpPr>
        <p:spPr>
          <a:xfrm>
            <a:off x="7823884" y="4278434"/>
            <a:ext cx="0" cy="59479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Arrow Connector 437"/>
          <p:cNvCxnSpPr/>
          <p:nvPr/>
        </p:nvCxnSpPr>
        <p:spPr>
          <a:xfrm flipV="1">
            <a:off x="8307493" y="4278434"/>
            <a:ext cx="0" cy="59479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Left Brace 184">
            <a:extLst>
              <a:ext uri="{FF2B5EF4-FFF2-40B4-BE49-F238E27FC236}">
                <a16:creationId xmlns:a16="http://schemas.microsoft.com/office/drawing/2014/main" id="{A70387A1-16B1-4FDE-BD3B-BCFE0815C0FF}"/>
              </a:ext>
            </a:extLst>
          </p:cNvPr>
          <p:cNvSpPr/>
          <p:nvPr/>
        </p:nvSpPr>
        <p:spPr>
          <a:xfrm rot="5400000">
            <a:off x="6709524" y="-1261521"/>
            <a:ext cx="470980" cy="4279300"/>
          </a:xfrm>
          <a:prstGeom prst="leftBrac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 cap="rnd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11279</TotalTime>
  <Words>788</Words>
  <Application>Microsoft Office PowerPoint</Application>
  <PresentationFormat>On-screen Show (4:3)</PresentationFormat>
  <Paragraphs>392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Cordia New</vt:lpstr>
      <vt:lpstr>Courier New</vt:lpstr>
      <vt:lpstr>Times New Roman</vt:lpstr>
      <vt:lpstr>1_Office Theme</vt:lpstr>
      <vt:lpstr>Intermolecular Bonds</vt:lpstr>
      <vt:lpstr>Types of Chemical Bonds</vt:lpstr>
      <vt:lpstr>Hydrogen Bonds</vt:lpstr>
      <vt:lpstr>Common Hydrogen Bonds</vt:lpstr>
      <vt:lpstr>Hydrogen Bonds</vt:lpstr>
      <vt:lpstr>Continuum of Bonding Types</vt:lpstr>
      <vt:lpstr>Van der Waals (London) Forces</vt:lpstr>
      <vt:lpstr>Continuum of Bonding Types</vt:lpstr>
      <vt:lpstr>Continuum of Bonding Types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Chemistry Primer</dc:title>
  <dc:creator>Jason Robert Mayberry</dc:creator>
  <cp:lastModifiedBy>Jason  Mayberry</cp:lastModifiedBy>
  <cp:revision>184</cp:revision>
  <cp:lastPrinted>2019-08-20T15:04:08Z</cp:lastPrinted>
  <dcterms:created xsi:type="dcterms:W3CDTF">2017-01-18T14:07:35Z</dcterms:created>
  <dcterms:modified xsi:type="dcterms:W3CDTF">2023-05-31T01:29:08Z</dcterms:modified>
</cp:coreProperties>
</file>